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  <p:sldMasterId id="2147483663" r:id="rId5"/>
    <p:sldMasterId id="2147483660" r:id="rId6"/>
    <p:sldMasterId id="2147483677" r:id="rId7"/>
    <p:sldMasterId id="2147483680" r:id="rId8"/>
  </p:sldMasterIdLst>
  <p:sldIdLst>
    <p:sldId id="268" r:id="rId9"/>
    <p:sldId id="269" r:id="rId10"/>
    <p:sldId id="260" r:id="rId11"/>
    <p:sldId id="270" r:id="rId12"/>
    <p:sldId id="271" r:id="rId13"/>
    <p:sldId id="274" r:id="rId14"/>
    <p:sldId id="272" r:id="rId15"/>
    <p:sldId id="273" r:id="rId16"/>
  </p:sldIdLst>
  <p:sldSz cx="13716000" cy="17146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" id="{8FACA116-7B0D-0842-8B7C-37659675005B}">
          <p14:sldIdLst>
            <p14:sldId id="268"/>
            <p14:sldId id="269"/>
          </p14:sldIdLst>
        </p14:section>
        <p14:section name="Static Icon_Blue 01" id="{D49BC4B2-283C-5244-8CED-EBE4A33A19DD}">
          <p14:sldIdLst>
            <p14:sldId id="260"/>
            <p14:sldId id="270"/>
          </p14:sldIdLst>
        </p14:section>
        <p14:section name="Static Image_Blue 01" id="{9B1115E0-D01D-0C40-BA3F-25614882903F}">
          <p14:sldIdLst>
            <p14:sldId id="271"/>
            <p14:sldId id="274"/>
          </p14:sldIdLst>
        </p14:section>
        <p14:section name="Static Text_Blue 01" id="{B364149E-3C28-FD41-933D-DF45E31BA625}">
          <p14:sldIdLst>
            <p14:sldId id="272"/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12563"/>
    <a:srgbClr val="146CFD"/>
    <a:srgbClr val="FFE6EA"/>
    <a:srgbClr val="FFB8C1"/>
    <a:srgbClr val="CBE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5AC7E4-D8F2-4A7C-BCB7-20F6D5580204}" v="344" dt="2024-11-29T03:46:29.9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8" d="100"/>
          <a:sy n="28" d="100"/>
        </p:scale>
        <p:origin x="198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ser Guide -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12A8AD6-DC77-F48A-E09D-BB021E6B65D5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303454" y="1344424"/>
            <a:ext cx="1310909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014B8D06-DC5A-0BEC-07C5-ECD7524BBFD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03454" y="636538"/>
            <a:ext cx="125812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>
                <a:latin typeface="Public Sans" pitchFamily="2" charset="77"/>
              </a:rPr>
              <a:t>How to Use This Guide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E58D34D-112F-3565-D18B-E9D9614E65C1}"/>
              </a:ext>
            </a:extLst>
          </p:cNvPr>
          <p:cNvSpPr txBox="1"/>
          <p:nvPr userDrawn="1"/>
        </p:nvSpPr>
        <p:spPr>
          <a:xfrm>
            <a:off x="303454" y="1652200"/>
            <a:ext cx="13109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GB" sz="2000" b="1" i="0">
                <a:solidFill>
                  <a:srgbClr val="C00000"/>
                </a:solidFill>
                <a:latin typeface="Public Sans Black" pitchFamily="2" charset="77"/>
              </a:rPr>
              <a:t>IMPORTANT: </a:t>
            </a:r>
            <a:br>
              <a:rPr lang="en-GB" sz="2000" b="1">
                <a:solidFill>
                  <a:srgbClr val="C00000"/>
                </a:solidFill>
                <a:latin typeface="Public Sans" pitchFamily="2" charset="77"/>
              </a:rPr>
            </a:br>
            <a:r>
              <a:rPr lang="en-GB" sz="2000" b="0">
                <a:solidFill>
                  <a:srgbClr val="C00000"/>
                </a:solidFill>
                <a:latin typeface="Public Sans" pitchFamily="2" charset="77"/>
              </a:rPr>
              <a:t>Ensure you are using the Desktop version of PowerPoint.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70FDDAE-515F-A8B5-595B-34C56CC9BDA6}"/>
              </a:ext>
            </a:extLst>
          </p:cNvPr>
          <p:cNvSpPr txBox="1"/>
          <p:nvPr userDrawn="1"/>
        </p:nvSpPr>
        <p:spPr>
          <a:xfrm>
            <a:off x="303454" y="2516352"/>
            <a:ext cx="65545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This guide provides instructions on how to: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Apply master slides to new or existing slides.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Use images in your slides and how to crop them to suit.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Export slides.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Customise text/copy.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AE99CF3-B620-FFAD-8455-D61E0D797CB5}"/>
              </a:ext>
            </a:extLst>
          </p:cNvPr>
          <p:cNvSpPr txBox="1"/>
          <p:nvPr userDrawn="1"/>
        </p:nvSpPr>
        <p:spPr>
          <a:xfrm>
            <a:off x="7164664" y="2516352"/>
            <a:ext cx="62478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buFont typeface="+mj-lt"/>
              <a:buNone/>
            </a:pP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In case these guides get deleted: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On the Home tab, click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”New Slide”  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When the layout options appear, select the user guide you need.</a:t>
            </a:r>
            <a:endParaRPr lang="en-GB" sz="2000">
              <a:solidFill>
                <a:schemeClr val="tx1"/>
              </a:solidFill>
              <a:latin typeface="Public Sans" pitchFamily="2" charset="77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15F5A7D-CD81-ECB9-654B-4571048E1AD3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303454" y="5957988"/>
            <a:ext cx="1310909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44CDE11-8F5D-A007-B8CE-F182C94C67E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03454" y="5250102"/>
            <a:ext cx="125812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>
                <a:latin typeface="Public Sans" pitchFamily="2" charset="77"/>
              </a:rPr>
              <a:t>Applying Master Slides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DE2574-288B-92D8-ADF5-E9A6E9355A6D}"/>
              </a:ext>
            </a:extLst>
          </p:cNvPr>
          <p:cNvSpPr txBox="1"/>
          <p:nvPr userDrawn="1"/>
        </p:nvSpPr>
        <p:spPr>
          <a:xfrm>
            <a:off x="357525" y="6440798"/>
            <a:ext cx="619381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On the Home tab, </a:t>
            </a:r>
            <a:br>
              <a:rPr lang="en-GB" sz="2000">
                <a:solidFill>
                  <a:schemeClr val="tx1"/>
                </a:solidFill>
                <a:latin typeface="Public Sans" pitchFamily="2" charset="77"/>
              </a:rPr>
            </a:b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click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”New Slide”  </a:t>
            </a:r>
            <a:br>
              <a:rPr lang="en-GB" sz="2000" b="1">
                <a:solidFill>
                  <a:schemeClr val="tx1"/>
                </a:solidFill>
                <a:latin typeface="Public Sans" pitchFamily="2" charset="77"/>
              </a:rPr>
            </a:b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and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 </a:t>
            </a: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select the </a:t>
            </a:r>
            <a:br>
              <a:rPr lang="en-GB" sz="2000" b="0">
                <a:solidFill>
                  <a:schemeClr val="tx1"/>
                </a:solidFill>
                <a:latin typeface="Public Sans" pitchFamily="2" charset="77"/>
              </a:rPr>
            </a:b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layout you’d </a:t>
            </a:r>
            <a:br>
              <a:rPr lang="en-GB" sz="2000" b="0">
                <a:solidFill>
                  <a:schemeClr val="tx1"/>
                </a:solidFill>
                <a:latin typeface="Public Sans" pitchFamily="2" charset="77"/>
              </a:rPr>
            </a:b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like to use.</a:t>
            </a:r>
            <a:br>
              <a:rPr lang="en-GB" sz="2000" b="0">
                <a:solidFill>
                  <a:schemeClr val="tx1"/>
                </a:solidFill>
                <a:latin typeface="Public Sans" pitchFamily="2" charset="77"/>
              </a:rPr>
            </a:br>
            <a:endParaRPr lang="en-GB" sz="2000">
              <a:solidFill>
                <a:schemeClr val="tx1"/>
              </a:solidFill>
              <a:latin typeface="Public Sans" pitchFamily="2" charset="77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If you’d like to change the selected layout, click on the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"Layout"   </a:t>
            </a: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dropdown menu to choose a </a:t>
            </a:r>
            <a:br>
              <a:rPr lang="en-GB" sz="2000">
                <a:solidFill>
                  <a:schemeClr val="tx1"/>
                </a:solidFill>
                <a:latin typeface="Public Sans" pitchFamily="2" charset="77"/>
              </a:rPr>
            </a:b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new layout.</a:t>
            </a:r>
            <a:br>
              <a:rPr lang="en-GB" sz="2000">
                <a:solidFill>
                  <a:schemeClr val="tx1"/>
                </a:solidFill>
                <a:latin typeface="Public Sans" pitchFamily="2" charset="77"/>
              </a:rPr>
            </a:br>
            <a:br>
              <a:rPr lang="en-GB" sz="2000">
                <a:solidFill>
                  <a:schemeClr val="tx1"/>
                </a:solidFill>
                <a:latin typeface="Public Sans" pitchFamily="2" charset="77"/>
              </a:rPr>
            </a:br>
            <a:br>
              <a:rPr lang="en-GB" sz="2000">
                <a:solidFill>
                  <a:schemeClr val="tx1"/>
                </a:solidFill>
                <a:latin typeface="Public Sans" pitchFamily="2" charset="77"/>
              </a:rPr>
            </a:br>
            <a:endParaRPr lang="en-GB" sz="2000">
              <a:solidFill>
                <a:schemeClr val="tx1"/>
              </a:solidFill>
              <a:latin typeface="Public Sans" pitchFamily="2" charset="77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To start again, select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“Reset.”</a:t>
            </a:r>
          </a:p>
        </p:txBody>
      </p:sp>
      <p:pic>
        <p:nvPicPr>
          <p:cNvPr id="62" name="Picture 61" descr="A screenshot of a slider&#10;&#10;Description automatically generated">
            <a:extLst>
              <a:ext uri="{FF2B5EF4-FFF2-40B4-BE49-F238E27FC236}">
                <a16:creationId xmlns:a16="http://schemas.microsoft.com/office/drawing/2014/main" id="{ED1F4BC6-061D-D516-B3C4-995C79DB48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02481" y="6726304"/>
            <a:ext cx="883707" cy="1080089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FF03A6EF-B564-1967-7C43-9DBC8E4A32C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91412" y="8966806"/>
            <a:ext cx="1501471" cy="474150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DC84DFA6-7A28-39C7-EBA9-B25044C44592}"/>
              </a:ext>
            </a:extLst>
          </p:cNvPr>
          <p:cNvSpPr txBox="1"/>
          <p:nvPr userDrawn="1"/>
        </p:nvSpPr>
        <p:spPr>
          <a:xfrm>
            <a:off x="7164663" y="6440798"/>
            <a:ext cx="62478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buFont typeface="+mj-lt"/>
              <a:buNone/>
            </a:pP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To replace the layout of an existing slide: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Click on the slide you would like to change.</a:t>
            </a:r>
            <a:br>
              <a:rPr lang="en-GB" sz="2000">
                <a:solidFill>
                  <a:schemeClr val="tx1"/>
                </a:solidFill>
                <a:latin typeface="Public Sans" pitchFamily="2" charset="77"/>
              </a:rPr>
            </a:br>
            <a:endParaRPr lang="en-GB" sz="2000">
              <a:solidFill>
                <a:schemeClr val="tx1"/>
              </a:solidFill>
              <a:latin typeface="Public Sans" pitchFamily="2" charset="77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On the ribbon, click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“Layout” </a:t>
            </a:r>
            <a:br>
              <a:rPr lang="en-GB" sz="2000" b="0">
                <a:solidFill>
                  <a:schemeClr val="tx1"/>
                </a:solidFill>
                <a:latin typeface="Public Sans" pitchFamily="2" charset="77"/>
              </a:rPr>
            </a:b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to see the different layout options and select your preferred one.</a:t>
            </a: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CB24DA18-129F-7A7E-0DA3-B1A482749B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88527" y="7183780"/>
            <a:ext cx="1530578" cy="483342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92C0D2E9-25AC-1FA9-4434-8CA329FA0D69}"/>
              </a:ext>
            </a:extLst>
          </p:cNvPr>
          <p:cNvSpPr txBox="1"/>
          <p:nvPr userDrawn="1"/>
        </p:nvSpPr>
        <p:spPr>
          <a:xfrm>
            <a:off x="305275" y="11973796"/>
            <a:ext cx="655272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Select the image you want to change and hit “Delete.” An image placeholder box should appear. </a:t>
            </a:r>
          </a:p>
          <a:p>
            <a:pPr marL="228600" lvl="0" indent="-228600">
              <a:buFont typeface="+mj-lt"/>
              <a:buAutoNum type="arabicPeriod"/>
            </a:pPr>
            <a:endParaRPr lang="en-GB" sz="2000">
              <a:solidFill>
                <a:schemeClr val="tx1"/>
              </a:solidFill>
              <a:latin typeface="Public Sans" pitchFamily="2" charset="77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Click the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image</a:t>
            </a: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icon</a:t>
            </a: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 on the placeholder image to select your own image.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Once the image has been placed, crop to desired size.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B5E9755-7F59-ABE5-ADCE-D7BF296450EC}"/>
              </a:ext>
            </a:extLst>
          </p:cNvPr>
          <p:cNvSpPr txBox="1"/>
          <p:nvPr userDrawn="1"/>
        </p:nvSpPr>
        <p:spPr>
          <a:xfrm>
            <a:off x="7164662" y="11973796"/>
            <a:ext cx="617811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GB" sz="2800" b="1">
                <a:solidFill>
                  <a:schemeClr val="tx1"/>
                </a:solidFill>
                <a:latin typeface="Public Sans" pitchFamily="2" charset="77"/>
              </a:rPr>
              <a:t>Cropping the image</a:t>
            </a:r>
            <a:br>
              <a:rPr lang="en-GB" sz="2800" b="1">
                <a:solidFill>
                  <a:schemeClr val="tx1"/>
                </a:solidFill>
                <a:latin typeface="Public Sans" pitchFamily="2" charset="77"/>
              </a:rPr>
            </a:br>
            <a:endParaRPr lang="en-GB" sz="2800">
              <a:solidFill>
                <a:schemeClr val="tx1"/>
              </a:solidFill>
              <a:latin typeface="Public Sans" pitchFamily="2" charset="77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Click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"Crop." </a:t>
            </a:r>
            <a:br>
              <a:rPr lang="en-GB" sz="2000" b="1">
                <a:solidFill>
                  <a:schemeClr val="tx1"/>
                </a:solidFill>
                <a:latin typeface="Public Sans" pitchFamily="2" charset="77"/>
              </a:rPr>
            </a:br>
            <a:br>
              <a:rPr lang="en-GB" sz="2000" b="1">
                <a:solidFill>
                  <a:schemeClr val="tx1"/>
                </a:solidFill>
                <a:latin typeface="Public Sans" pitchFamily="2" charset="77"/>
              </a:rPr>
            </a:br>
            <a:br>
              <a:rPr lang="en-GB" sz="2000" b="1">
                <a:solidFill>
                  <a:schemeClr val="tx1"/>
                </a:solidFill>
                <a:latin typeface="Public Sans" pitchFamily="2" charset="77"/>
              </a:rPr>
            </a:br>
            <a:endParaRPr lang="en-GB" sz="2000" b="1">
              <a:solidFill>
                <a:schemeClr val="tx1"/>
              </a:solidFill>
              <a:latin typeface="Public Sans" pitchFamily="2" charset="77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Adjust the handles to resize the cropping area, then press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"Enter" </a:t>
            </a: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or click outside the image </a:t>
            </a:r>
            <a:br>
              <a:rPr lang="en-GB" sz="2000">
                <a:solidFill>
                  <a:schemeClr val="tx1"/>
                </a:solidFill>
                <a:latin typeface="Public Sans" pitchFamily="2" charset="77"/>
              </a:rPr>
            </a:b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to apply.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1EDDAA2-AF5C-F7EC-BA1E-78D19293F27A}"/>
              </a:ext>
            </a:extLst>
          </p:cNvPr>
          <p:cNvSpPr txBox="1"/>
          <p:nvPr userDrawn="1"/>
        </p:nvSpPr>
        <p:spPr>
          <a:xfrm>
            <a:off x="357525" y="14630236"/>
            <a:ext cx="61938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GB" sz="2800" b="1">
                <a:solidFill>
                  <a:schemeClr val="tx1"/>
                </a:solidFill>
                <a:latin typeface="Public Sans" pitchFamily="2" charset="77"/>
              </a:rPr>
              <a:t>Tips</a:t>
            </a:r>
          </a:p>
          <a:p>
            <a:pPr marL="0" lvl="0" indent="0">
              <a:buFont typeface="+mj-lt"/>
              <a:buNone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To maintain the aspect ratio while cropping, hold down the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"Shift" </a:t>
            </a: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key while dragging the corner handles.</a:t>
            </a:r>
          </a:p>
        </p:txBody>
      </p:sp>
      <p:pic>
        <p:nvPicPr>
          <p:cNvPr id="71" name="Picture 70" descr="A black and white image of a crop&#10;&#10;Description automatically generated">
            <a:extLst>
              <a:ext uri="{FF2B5EF4-FFF2-40B4-BE49-F238E27FC236}">
                <a16:creationId xmlns:a16="http://schemas.microsoft.com/office/drawing/2014/main" id="{0CDA44FD-A854-2C1C-BA87-82496D33B44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148745" y="12504010"/>
            <a:ext cx="971337" cy="1006030"/>
          </a:xfrm>
          <a:prstGeom prst="rect">
            <a:avLst/>
          </a:prstGeom>
        </p:spPr>
      </p:pic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7B5C3FD8-AB40-98EC-4921-CAE5A4F8366D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303454" y="11721479"/>
            <a:ext cx="1310909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AE580B89-7F23-D30E-1F46-E5069D150E0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03454" y="11013593"/>
            <a:ext cx="125812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>
                <a:latin typeface="Public Sans" pitchFamily="2" charset="77"/>
              </a:rPr>
              <a:t>Using Images</a:t>
            </a:r>
          </a:p>
        </p:txBody>
      </p:sp>
    </p:spTree>
    <p:extLst>
      <p:ext uri="{BB962C8B-B14F-4D97-AF65-F5344CB8AC3E}">
        <p14:creationId xmlns:p14="http://schemas.microsoft.com/office/powerpoint/2010/main" val="27602383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40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User Guide -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B0D6593-4671-C11B-ED54-866EA116B261}"/>
              </a:ext>
            </a:extLst>
          </p:cNvPr>
          <p:cNvCxnSpPr/>
          <p:nvPr userDrawn="1"/>
        </p:nvCxnSpPr>
        <p:spPr>
          <a:xfrm>
            <a:off x="398921" y="2076217"/>
            <a:ext cx="1310909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0A14E51-4035-90BF-1B40-D3061660E28B}"/>
              </a:ext>
            </a:extLst>
          </p:cNvPr>
          <p:cNvSpPr txBox="1"/>
          <p:nvPr userDrawn="1"/>
        </p:nvSpPr>
        <p:spPr>
          <a:xfrm>
            <a:off x="398921" y="1368331"/>
            <a:ext cx="125812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>
                <a:latin typeface="Public Sans" pitchFamily="2" charset="77"/>
              </a:rPr>
              <a:t>Exporting Slides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F08FCDB-6295-CDA4-9FC9-877E6F6ADF11}"/>
              </a:ext>
            </a:extLst>
          </p:cNvPr>
          <p:cNvCxnSpPr/>
          <p:nvPr userDrawn="1"/>
        </p:nvCxnSpPr>
        <p:spPr>
          <a:xfrm>
            <a:off x="398921" y="6755800"/>
            <a:ext cx="1310909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D2CE6CAD-53AB-C455-340F-70941139BAD8}"/>
              </a:ext>
            </a:extLst>
          </p:cNvPr>
          <p:cNvSpPr txBox="1"/>
          <p:nvPr userDrawn="1"/>
        </p:nvSpPr>
        <p:spPr>
          <a:xfrm>
            <a:off x="398921" y="6047914"/>
            <a:ext cx="125812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err="1">
                <a:latin typeface="Public Sans" pitchFamily="2" charset="77"/>
              </a:rPr>
              <a:t>Customising</a:t>
            </a:r>
            <a:r>
              <a:rPr lang="en-US" sz="4000" b="1">
                <a:latin typeface="Public Sans" pitchFamily="2" charset="77"/>
              </a:rPr>
              <a:t> Text/Copy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9466CBA-18F1-DBE6-669A-D0EDD1EC2DBE}"/>
              </a:ext>
            </a:extLst>
          </p:cNvPr>
          <p:cNvSpPr txBox="1"/>
          <p:nvPr userDrawn="1"/>
        </p:nvSpPr>
        <p:spPr>
          <a:xfrm>
            <a:off x="398919" y="7071372"/>
            <a:ext cx="65545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Click on the placeholder text on the slide and replace the </a:t>
            </a:r>
            <a:r>
              <a:rPr lang="en-GB" sz="2000">
                <a:solidFill>
                  <a:srgbClr val="FF00FF"/>
                </a:solidFill>
                <a:latin typeface="Public Sans" pitchFamily="2" charset="77"/>
              </a:rPr>
              <a:t>magenta coloured text </a:t>
            </a: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with your own.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Change the colour of the </a:t>
            </a:r>
            <a:r>
              <a:rPr lang="en-GB" sz="2000">
                <a:solidFill>
                  <a:srgbClr val="FF00FF"/>
                </a:solidFill>
                <a:latin typeface="Public Sans" pitchFamily="2" charset="77"/>
              </a:rPr>
              <a:t>magenta coloured text </a:t>
            </a: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to white to match the rest of the text.</a:t>
            </a:r>
            <a:endParaRPr lang="en-GB" sz="2000" b="0">
              <a:solidFill>
                <a:schemeClr val="tx1"/>
              </a:solidFill>
              <a:latin typeface="Public Sans" pitchFamily="2" charset="77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73943CCD-08A5-E61D-8CEB-04986E86B6F7}"/>
              </a:ext>
            </a:extLst>
          </p:cNvPr>
          <p:cNvCxnSpPr/>
          <p:nvPr userDrawn="1"/>
        </p:nvCxnSpPr>
        <p:spPr>
          <a:xfrm>
            <a:off x="303454" y="10119247"/>
            <a:ext cx="1310909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FE8767B5-3237-C0B7-692F-6563BF72B7E8}"/>
              </a:ext>
            </a:extLst>
          </p:cNvPr>
          <p:cNvSpPr txBox="1"/>
          <p:nvPr userDrawn="1"/>
        </p:nvSpPr>
        <p:spPr>
          <a:xfrm>
            <a:off x="303454" y="9411361"/>
            <a:ext cx="125812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>
                <a:latin typeface="Public Sans" pitchFamily="2" charset="77"/>
              </a:rPr>
              <a:t>Applying Master Slides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B136CF8-E69E-5A6B-389B-7A703A7CBE7D}"/>
              </a:ext>
            </a:extLst>
          </p:cNvPr>
          <p:cNvSpPr txBox="1"/>
          <p:nvPr userDrawn="1"/>
        </p:nvSpPr>
        <p:spPr>
          <a:xfrm>
            <a:off x="357525" y="10602057"/>
            <a:ext cx="619381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On the Home tab, </a:t>
            </a:r>
            <a:br>
              <a:rPr lang="en-GB" sz="2000">
                <a:solidFill>
                  <a:schemeClr val="tx1"/>
                </a:solidFill>
                <a:latin typeface="Public Sans" pitchFamily="2" charset="77"/>
              </a:rPr>
            </a:b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click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”New Slide”  </a:t>
            </a:r>
            <a:br>
              <a:rPr lang="en-GB" sz="2000" b="1">
                <a:solidFill>
                  <a:schemeClr val="tx1"/>
                </a:solidFill>
                <a:latin typeface="Public Sans" pitchFamily="2" charset="77"/>
              </a:rPr>
            </a:b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and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 </a:t>
            </a: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select the </a:t>
            </a:r>
            <a:br>
              <a:rPr lang="en-GB" sz="2000" b="0">
                <a:solidFill>
                  <a:schemeClr val="tx1"/>
                </a:solidFill>
                <a:latin typeface="Public Sans" pitchFamily="2" charset="77"/>
              </a:rPr>
            </a:b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layout you’d </a:t>
            </a:r>
            <a:br>
              <a:rPr lang="en-GB" sz="2000" b="0">
                <a:solidFill>
                  <a:schemeClr val="tx1"/>
                </a:solidFill>
                <a:latin typeface="Public Sans" pitchFamily="2" charset="77"/>
              </a:rPr>
            </a:b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like to use.</a:t>
            </a:r>
            <a:br>
              <a:rPr lang="en-GB" sz="2000" b="0">
                <a:solidFill>
                  <a:schemeClr val="tx1"/>
                </a:solidFill>
                <a:latin typeface="Public Sans" pitchFamily="2" charset="77"/>
              </a:rPr>
            </a:br>
            <a:endParaRPr lang="en-GB" sz="2000">
              <a:solidFill>
                <a:schemeClr val="tx1"/>
              </a:solidFill>
              <a:latin typeface="Public Sans" pitchFamily="2" charset="77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If you’d like to change the selected layout, click on the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"Layout"   </a:t>
            </a: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dropdown menu to choose a </a:t>
            </a:r>
            <a:br>
              <a:rPr lang="en-GB" sz="2000">
                <a:solidFill>
                  <a:schemeClr val="tx1"/>
                </a:solidFill>
                <a:latin typeface="Public Sans" pitchFamily="2" charset="77"/>
              </a:rPr>
            </a:b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new layout.</a:t>
            </a:r>
            <a:br>
              <a:rPr lang="en-GB" sz="2000">
                <a:solidFill>
                  <a:schemeClr val="tx1"/>
                </a:solidFill>
                <a:latin typeface="Public Sans" pitchFamily="2" charset="77"/>
              </a:rPr>
            </a:br>
            <a:br>
              <a:rPr lang="en-GB" sz="2000">
                <a:solidFill>
                  <a:schemeClr val="tx1"/>
                </a:solidFill>
                <a:latin typeface="Public Sans" pitchFamily="2" charset="77"/>
              </a:rPr>
            </a:br>
            <a:br>
              <a:rPr lang="en-GB" sz="2000">
                <a:solidFill>
                  <a:schemeClr val="tx1"/>
                </a:solidFill>
                <a:latin typeface="Public Sans" pitchFamily="2" charset="77"/>
              </a:rPr>
            </a:br>
            <a:endParaRPr lang="en-GB" sz="2000">
              <a:solidFill>
                <a:schemeClr val="tx1"/>
              </a:solidFill>
              <a:latin typeface="Public Sans" pitchFamily="2" charset="77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To start again, select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“Reset.”</a:t>
            </a:r>
          </a:p>
        </p:txBody>
      </p:sp>
      <p:pic>
        <p:nvPicPr>
          <p:cNvPr id="75" name="Picture 74" descr="A screenshot of a slider&#10;&#10;Description automatically generated">
            <a:extLst>
              <a:ext uri="{FF2B5EF4-FFF2-40B4-BE49-F238E27FC236}">
                <a16:creationId xmlns:a16="http://schemas.microsoft.com/office/drawing/2014/main" id="{DBABB945-F6FD-EB99-734D-726A7BAD35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02481" y="10887563"/>
            <a:ext cx="883707" cy="1080089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D82BBBC6-4DB0-10D1-EA8D-93136D89D51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91412" y="13128065"/>
            <a:ext cx="1501471" cy="474150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07989D0E-6066-D9BA-E69F-9637CD019006}"/>
              </a:ext>
            </a:extLst>
          </p:cNvPr>
          <p:cNvSpPr txBox="1"/>
          <p:nvPr userDrawn="1"/>
        </p:nvSpPr>
        <p:spPr>
          <a:xfrm>
            <a:off x="7164663" y="10602057"/>
            <a:ext cx="62478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buFont typeface="+mj-lt"/>
              <a:buNone/>
            </a:pP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To replace the layout of an existing slide: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Click on the slide you would like to change.</a:t>
            </a:r>
            <a:br>
              <a:rPr lang="en-GB" sz="2000">
                <a:solidFill>
                  <a:schemeClr val="tx1"/>
                </a:solidFill>
                <a:latin typeface="Public Sans" pitchFamily="2" charset="77"/>
              </a:rPr>
            </a:br>
            <a:endParaRPr lang="en-GB" sz="2000">
              <a:solidFill>
                <a:schemeClr val="tx1"/>
              </a:solidFill>
              <a:latin typeface="Public Sans" pitchFamily="2" charset="77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On the ribbon, click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“Layout” </a:t>
            </a:r>
            <a:br>
              <a:rPr lang="en-GB" sz="2000" b="0">
                <a:solidFill>
                  <a:schemeClr val="tx1"/>
                </a:solidFill>
                <a:latin typeface="Public Sans" pitchFamily="2" charset="77"/>
              </a:rPr>
            </a:b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to see the different layout options and select your preferred one.</a:t>
            </a:r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5E5E50BD-3ED2-5EFB-1C96-6EEEE3B3F2F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88527" y="11345039"/>
            <a:ext cx="1530578" cy="4833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D2D2B53-9F1B-E844-5E2E-F678281F05F4}"/>
              </a:ext>
            </a:extLst>
          </p:cNvPr>
          <p:cNvSpPr txBox="1"/>
          <p:nvPr userDrawn="1"/>
        </p:nvSpPr>
        <p:spPr>
          <a:xfrm>
            <a:off x="303453" y="2408055"/>
            <a:ext cx="68612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Click on the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"File" </a:t>
            </a: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tab.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Select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"Export”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Select “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Change File Type</a:t>
            </a: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”. Choose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"JPEG” </a:t>
            </a: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or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“PNG”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Click “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Save As</a:t>
            </a: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”. Choose location</a:t>
            </a:r>
            <a:endParaRPr lang="en-GB" sz="2000" b="1">
              <a:solidFill>
                <a:schemeClr val="tx1"/>
              </a:solidFill>
              <a:latin typeface="Public Sans" pitchFamily="2" charset="77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Click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"Save“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Adjust options like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"All Slides"</a:t>
            </a: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 or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"Current Slide"</a:t>
            </a:r>
          </a:p>
        </p:txBody>
      </p:sp>
    </p:spTree>
    <p:extLst>
      <p:ext uri="{BB962C8B-B14F-4D97-AF65-F5344CB8AC3E}">
        <p14:creationId xmlns:p14="http://schemas.microsoft.com/office/powerpoint/2010/main" val="3598638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User Guide -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12A8AD6-DC77-F48A-E09D-BB021E6B65D5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303454" y="1344424"/>
            <a:ext cx="1310909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014B8D06-DC5A-0BEC-07C5-ECD7524BBFD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03454" y="636538"/>
            <a:ext cx="125812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>
                <a:latin typeface="Public Sans" pitchFamily="2" charset="77"/>
              </a:rPr>
              <a:t>How to Use This Guide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E58D34D-112F-3565-D18B-E9D9614E65C1}"/>
              </a:ext>
            </a:extLst>
          </p:cNvPr>
          <p:cNvSpPr txBox="1"/>
          <p:nvPr userDrawn="1"/>
        </p:nvSpPr>
        <p:spPr>
          <a:xfrm>
            <a:off x="303454" y="1652200"/>
            <a:ext cx="13109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GB" sz="2000" b="1" i="0">
                <a:solidFill>
                  <a:srgbClr val="C00000"/>
                </a:solidFill>
                <a:latin typeface="Public Sans Black" pitchFamily="2" charset="77"/>
              </a:rPr>
              <a:t>IMPORTANT: </a:t>
            </a:r>
            <a:br>
              <a:rPr lang="en-GB" sz="2000" b="1">
                <a:solidFill>
                  <a:srgbClr val="C00000"/>
                </a:solidFill>
                <a:latin typeface="Public Sans" pitchFamily="2" charset="77"/>
              </a:rPr>
            </a:br>
            <a:r>
              <a:rPr lang="en-GB" sz="2000" b="0">
                <a:solidFill>
                  <a:srgbClr val="C00000"/>
                </a:solidFill>
                <a:latin typeface="Public Sans" pitchFamily="2" charset="77"/>
              </a:rPr>
              <a:t>Ensure you are using the Desktop version of PowerPoint.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70FDDAE-515F-A8B5-595B-34C56CC9BDA6}"/>
              </a:ext>
            </a:extLst>
          </p:cNvPr>
          <p:cNvSpPr txBox="1"/>
          <p:nvPr userDrawn="1"/>
        </p:nvSpPr>
        <p:spPr>
          <a:xfrm>
            <a:off x="303454" y="2516352"/>
            <a:ext cx="65545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This guide provides instructions on how to: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Apply master slides to new or existing slides.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Use images in your slides and how to crop them to suit.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Export slides.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Customise text/copy.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AE99CF3-B620-FFAD-8455-D61E0D797CB5}"/>
              </a:ext>
            </a:extLst>
          </p:cNvPr>
          <p:cNvSpPr txBox="1"/>
          <p:nvPr userDrawn="1"/>
        </p:nvSpPr>
        <p:spPr>
          <a:xfrm>
            <a:off x="7164664" y="2516352"/>
            <a:ext cx="62478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buFont typeface="+mj-lt"/>
              <a:buNone/>
            </a:pP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In case these guides get deleted: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On the Home tab, click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”New Slide”  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When the layout options appear, select the user guide you need.</a:t>
            </a:r>
            <a:endParaRPr lang="en-GB" sz="2000">
              <a:solidFill>
                <a:schemeClr val="tx1"/>
              </a:solidFill>
              <a:latin typeface="Public Sans" pitchFamily="2" charset="77"/>
            </a:endParaRP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7B5C3FD8-AB40-98EC-4921-CAE5A4F8366D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303454" y="9607982"/>
            <a:ext cx="1310909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AE580B89-7F23-D30E-1F46-E5069D150E0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03454" y="8900096"/>
            <a:ext cx="125812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>
                <a:latin typeface="Public Sans" pitchFamily="2" charset="77"/>
              </a:rPr>
              <a:t>Exporting Slides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710722-6DDD-A80F-74CF-39A3FC85005A}"/>
              </a:ext>
            </a:extLst>
          </p:cNvPr>
          <p:cNvSpPr txBox="1"/>
          <p:nvPr userDrawn="1"/>
        </p:nvSpPr>
        <p:spPr>
          <a:xfrm>
            <a:off x="303453" y="9915758"/>
            <a:ext cx="68612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Click on the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"File" </a:t>
            </a: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tab.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Select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"Export”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Select “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Change File </a:t>
            </a: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Type”. Choose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"JPEG” </a:t>
            </a: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or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“PNG”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Click “Save As.” Choose location</a:t>
            </a:r>
            <a:endParaRPr lang="en-GB" sz="2000" b="1">
              <a:solidFill>
                <a:schemeClr val="tx1"/>
              </a:solidFill>
              <a:latin typeface="Public Sans" pitchFamily="2" charset="77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Click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"Save.“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Adjust options like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"All Slides"</a:t>
            </a: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 or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"Current Slide"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EDC1F3-9BDC-A163-33A7-B3481F5F054E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303454" y="13601484"/>
            <a:ext cx="1310909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DA7EC21-67A1-B9B3-009D-C41207BD846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03454" y="12893598"/>
            <a:ext cx="125812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err="1">
                <a:latin typeface="Public Sans" pitchFamily="2" charset="77"/>
              </a:rPr>
              <a:t>Customising</a:t>
            </a:r>
            <a:r>
              <a:rPr lang="en-US" sz="4000" b="1">
                <a:latin typeface="Public Sans" pitchFamily="2" charset="77"/>
              </a:rPr>
              <a:t> Text/Copy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29610B-0C2A-2391-6855-30A272A30C29}"/>
              </a:ext>
            </a:extLst>
          </p:cNvPr>
          <p:cNvSpPr txBox="1"/>
          <p:nvPr userDrawn="1"/>
        </p:nvSpPr>
        <p:spPr>
          <a:xfrm>
            <a:off x="303452" y="13917056"/>
            <a:ext cx="65545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Click on the placeholder text on the slide and replace the </a:t>
            </a:r>
            <a:r>
              <a:rPr lang="en-GB" sz="2000">
                <a:solidFill>
                  <a:srgbClr val="FF00FF"/>
                </a:solidFill>
                <a:latin typeface="Public Sans" pitchFamily="2" charset="77"/>
              </a:rPr>
              <a:t>magenta coloured text </a:t>
            </a: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with your own.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Change the colour of the </a:t>
            </a:r>
            <a:r>
              <a:rPr lang="en-GB" sz="2000">
                <a:solidFill>
                  <a:srgbClr val="FF00FF"/>
                </a:solidFill>
                <a:latin typeface="Public Sans" pitchFamily="2" charset="77"/>
              </a:rPr>
              <a:t>magenta coloured text </a:t>
            </a: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to white to match the rest of the text.</a:t>
            </a:r>
            <a:endParaRPr lang="en-GB" sz="2000" b="0">
              <a:solidFill>
                <a:schemeClr val="tx1"/>
              </a:solidFill>
              <a:latin typeface="Public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02476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c Icon_Blue 01_Long Descripto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6F66616-5D77-2825-4434-E4AF5A62A71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675574" y="2272475"/>
            <a:ext cx="86109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0" spc="-40" baseline="0">
                <a:solidFill>
                  <a:schemeClr val="bg1"/>
                </a:solidFill>
                <a:latin typeface="Public Sans" pitchFamily="2" charset="77"/>
              </a:rPr>
              <a:t>Bin Trim </a:t>
            </a:r>
            <a: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  <a:t>supports businesses to </a:t>
            </a:r>
            <a:r>
              <a:rPr lang="en-US" sz="4000" b="1" i="0" kern="1200" spc="-40" baseline="0">
                <a:solidFill>
                  <a:schemeClr val="bg1"/>
                </a:solidFill>
                <a:latin typeface="Public Sans" pitchFamily="2" charset="77"/>
                <a:ea typeface="+mn-ea"/>
                <a:cs typeface="+mn-cs"/>
              </a:rPr>
              <a:t>avoid</a:t>
            </a:r>
            <a: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  <a:t>, </a:t>
            </a:r>
            <a:r>
              <a:rPr lang="en-US" sz="4000" b="1" i="0" kern="1200" spc="-40" baseline="0">
                <a:solidFill>
                  <a:schemeClr val="bg1"/>
                </a:solidFill>
                <a:latin typeface="Public Sans" pitchFamily="2" charset="77"/>
                <a:ea typeface="+mn-ea"/>
                <a:cs typeface="+mn-cs"/>
              </a:rPr>
              <a:t>reduce</a:t>
            </a:r>
            <a: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  <a:t>, and </a:t>
            </a:r>
            <a:r>
              <a:rPr lang="en-US" sz="4000" b="1" i="0" kern="1200" spc="-40" baseline="0">
                <a:solidFill>
                  <a:schemeClr val="bg1"/>
                </a:solidFill>
                <a:latin typeface="Public Sans" pitchFamily="2" charset="77"/>
                <a:ea typeface="+mn-ea"/>
                <a:cs typeface="+mn-cs"/>
              </a:rPr>
              <a:t>recycle</a:t>
            </a:r>
            <a: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  <a:t> waste.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0D13ED3-2E51-115B-CF76-47C7E3BFBF9C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771895" y="2075214"/>
            <a:ext cx="1219002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C3314F-D9BB-B0C3-AD8C-267F3A1E10B5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771895" y="4716814"/>
            <a:ext cx="1219002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A red and blue logo&#10;&#10;Description automatically generated">
            <a:extLst>
              <a:ext uri="{FF2B5EF4-FFF2-40B4-BE49-F238E27FC236}">
                <a16:creationId xmlns:a16="http://schemas.microsoft.com/office/drawing/2014/main" id="{F0FFE1D2-B5DC-1807-7366-629FB731352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8380" y="13565771"/>
            <a:ext cx="1562884" cy="1519559"/>
          </a:xfrm>
          <a:prstGeom prst="rect">
            <a:avLst/>
          </a:prstGeom>
        </p:spPr>
      </p:pic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66287982-0FAB-2CD0-81D1-E8449875AF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231563" y="13374048"/>
            <a:ext cx="1706562" cy="17113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3200"/>
            </a:lvl1pPr>
          </a:lstStyle>
          <a:p>
            <a:endParaRPr lang="en-US"/>
          </a:p>
        </p:txBody>
      </p:sp>
      <p:sp>
        <p:nvSpPr>
          <p:cNvPr id="12" name="Text Placeholder 18">
            <a:extLst>
              <a:ext uri="{FF2B5EF4-FFF2-40B4-BE49-F238E27FC236}">
                <a16:creationId xmlns:a16="http://schemas.microsoft.com/office/drawing/2014/main" id="{B0647619-6125-59B4-0BE0-67617D3F645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5573" y="4992771"/>
            <a:ext cx="9203533" cy="5935235"/>
          </a:xfrm>
        </p:spPr>
        <p:txBody>
          <a:bodyPr>
            <a:normAutofit/>
          </a:bodyPr>
          <a:lstStyle>
            <a:lvl1pPr marL="0" indent="0">
              <a:lnSpc>
                <a:spcPts val="7340"/>
              </a:lnSpc>
              <a:buNone/>
              <a:defRPr sz="5800" b="0" i="0">
                <a:solidFill>
                  <a:srgbClr val="FF00FF"/>
                </a:solidFill>
                <a:latin typeface="Public Sans Light" pitchFamily="2" charset="77"/>
              </a:defRPr>
            </a:lvl1pPr>
          </a:lstStyle>
          <a:p>
            <a:pPr lvl="0"/>
            <a:r>
              <a:rPr lang="en-GB"/>
              <a:t>Use the free Bin Trim Business app to discover how your [target business type  can reduce waste and save</a:t>
            </a:r>
          </a:p>
        </p:txBody>
      </p:sp>
    </p:spTree>
    <p:extLst>
      <p:ext uri="{BB962C8B-B14F-4D97-AF65-F5344CB8AC3E}">
        <p14:creationId xmlns:p14="http://schemas.microsoft.com/office/powerpoint/2010/main" val="3200453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40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c Icon_Blue 01_Short Descrip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0D13ED3-2E51-115B-CF76-47C7E3BFBF9C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771895" y="2075214"/>
            <a:ext cx="1219002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C22C232-C99A-D056-8FD6-7090C16DE47E}"/>
              </a:ext>
            </a:extLst>
          </p:cNvPr>
          <p:cNvCxnSpPr/>
          <p:nvPr userDrawn="1"/>
        </p:nvCxnSpPr>
        <p:spPr>
          <a:xfrm>
            <a:off x="771895" y="4716814"/>
            <a:ext cx="1219002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18">
            <a:extLst>
              <a:ext uri="{FF2B5EF4-FFF2-40B4-BE49-F238E27FC236}">
                <a16:creationId xmlns:a16="http://schemas.microsoft.com/office/drawing/2014/main" id="{A1AA9F48-D448-9C2E-8A2E-E7AE6042998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5573" y="4992771"/>
            <a:ext cx="9203533" cy="5935235"/>
          </a:xfrm>
        </p:spPr>
        <p:txBody>
          <a:bodyPr>
            <a:normAutofit/>
          </a:bodyPr>
          <a:lstStyle>
            <a:lvl1pPr marL="0" indent="0">
              <a:lnSpc>
                <a:spcPts val="7340"/>
              </a:lnSpc>
              <a:buNone/>
              <a:defRPr sz="5800" b="0" i="0">
                <a:solidFill>
                  <a:srgbClr val="FF00FF"/>
                </a:solidFill>
                <a:latin typeface="Public Sans Light" pitchFamily="2" charset="77"/>
              </a:defRPr>
            </a:lvl1pPr>
          </a:lstStyle>
          <a:p>
            <a:pPr lvl="0"/>
            <a:r>
              <a:rPr lang="en-GB"/>
              <a:t>Use the free Bin Trim Business app to discover how your [target business type  can reduce waste and save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8BBB89-B071-D9D3-9E70-B4F9268A30E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675574" y="2272475"/>
            <a:ext cx="86109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0" spc="-40" baseline="0">
                <a:solidFill>
                  <a:schemeClr val="bg1"/>
                </a:solidFill>
                <a:latin typeface="Public Sans" pitchFamily="2" charset="77"/>
              </a:rPr>
              <a:t>Bin Trim </a:t>
            </a:r>
            <a: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  <a:t>makes reducing </a:t>
            </a:r>
            <a:b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</a:br>
            <a: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  <a:t>business waste </a:t>
            </a:r>
            <a:r>
              <a:rPr lang="en-US" sz="4000" b="1" i="0" kern="1200" spc="-40" baseline="0">
                <a:solidFill>
                  <a:schemeClr val="bg1"/>
                </a:solidFill>
                <a:latin typeface="Public Sans" pitchFamily="2" charset="77"/>
                <a:ea typeface="+mn-ea"/>
                <a:cs typeface="+mn-cs"/>
              </a:rPr>
              <a:t>easy.</a:t>
            </a:r>
            <a: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  <a:t> </a:t>
            </a:r>
          </a:p>
        </p:txBody>
      </p:sp>
      <p:pic>
        <p:nvPicPr>
          <p:cNvPr id="7" name="Picture 6" descr="A red and blue logo&#10;&#10;Description automatically generated">
            <a:extLst>
              <a:ext uri="{FF2B5EF4-FFF2-40B4-BE49-F238E27FC236}">
                <a16:creationId xmlns:a16="http://schemas.microsoft.com/office/drawing/2014/main" id="{95865353-5083-4A38-F2CC-8E2584A4D69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8380" y="13565771"/>
            <a:ext cx="1562884" cy="1519559"/>
          </a:xfrm>
          <a:prstGeom prst="rect">
            <a:avLst/>
          </a:prstGeom>
        </p:spPr>
      </p:pic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EEFD8F6D-3262-128B-A150-F5EC91832F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231563" y="13374048"/>
            <a:ext cx="1706562" cy="17113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3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838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40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c Image_Blue 01_Long Descripto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6F66616-5D77-2825-4434-E4AF5A62A71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675574" y="2272475"/>
            <a:ext cx="86109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0" spc="-40" baseline="0">
                <a:solidFill>
                  <a:schemeClr val="bg1"/>
                </a:solidFill>
                <a:latin typeface="Public Sans" pitchFamily="2" charset="77"/>
              </a:rPr>
              <a:t>Bin Trim </a:t>
            </a:r>
            <a: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  <a:t>supports businesses to </a:t>
            </a:r>
            <a:r>
              <a:rPr lang="en-US" sz="4000" b="1" i="0" kern="1200" spc="-40" baseline="0">
                <a:solidFill>
                  <a:schemeClr val="bg1"/>
                </a:solidFill>
                <a:latin typeface="Public Sans" pitchFamily="2" charset="77"/>
                <a:ea typeface="+mn-ea"/>
                <a:cs typeface="+mn-cs"/>
              </a:rPr>
              <a:t>avoid</a:t>
            </a:r>
            <a: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  <a:t>, </a:t>
            </a:r>
            <a:r>
              <a:rPr lang="en-US" sz="4000" b="1" i="0" kern="1200" spc="-40" baseline="0">
                <a:solidFill>
                  <a:schemeClr val="bg1"/>
                </a:solidFill>
                <a:latin typeface="Public Sans" pitchFamily="2" charset="77"/>
                <a:ea typeface="+mn-ea"/>
                <a:cs typeface="+mn-cs"/>
              </a:rPr>
              <a:t>reduce</a:t>
            </a:r>
            <a: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  <a:t>, and </a:t>
            </a:r>
            <a:r>
              <a:rPr lang="en-US" sz="4000" b="1" i="0" kern="1200" spc="-40" baseline="0">
                <a:solidFill>
                  <a:schemeClr val="bg1"/>
                </a:solidFill>
                <a:latin typeface="Public Sans" pitchFamily="2" charset="77"/>
                <a:ea typeface="+mn-ea"/>
                <a:cs typeface="+mn-cs"/>
              </a:rPr>
              <a:t>recycle</a:t>
            </a:r>
            <a: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  <a:t> waste.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0D13ED3-2E51-115B-CF76-47C7E3BFBF9C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771895" y="2075214"/>
            <a:ext cx="1219002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C3314F-D9BB-B0C3-AD8C-267F3A1E10B5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771895" y="5961414"/>
            <a:ext cx="12190022" cy="0"/>
          </a:xfrm>
          <a:prstGeom prst="line">
            <a:avLst/>
          </a:prstGeom>
          <a:ln w="28575">
            <a:solidFill>
              <a:srgbClr val="012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3E9649C-F905-607B-B1AE-CFB3C5A93001}"/>
              </a:ext>
            </a:extLst>
          </p:cNvPr>
          <p:cNvSpPr txBox="1">
            <a:spLocks/>
          </p:cNvSpPr>
          <p:nvPr userDrawn="1"/>
        </p:nvSpPr>
        <p:spPr>
          <a:xfrm>
            <a:off x="675572" y="4081228"/>
            <a:ext cx="12448757" cy="290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7540"/>
              </a:lnSpc>
            </a:pPr>
            <a:r>
              <a:rPr lang="en-GB" sz="5800" b="0" i="0">
                <a:solidFill>
                  <a:schemeClr val="bg1"/>
                </a:solidFill>
                <a:latin typeface="Public Sans Light" pitchFamily="2" charset="77"/>
              </a:rPr>
              <a:t>Join the thousands of NSW businesses</a:t>
            </a:r>
            <a:r>
              <a:rPr lang="en-GB" sz="5800" b="1" i="0">
                <a:solidFill>
                  <a:schemeClr val="bg1"/>
                </a:solidFill>
                <a:latin typeface="Public Sans" pitchFamily="2" charset="77"/>
              </a:rPr>
              <a:t> reducing waste </a:t>
            </a:r>
            <a:r>
              <a:rPr lang="en-GB" sz="5800" b="0" i="0">
                <a:solidFill>
                  <a:schemeClr val="bg1"/>
                </a:solidFill>
                <a:latin typeface="Public Sans Light" pitchFamily="2" charset="77"/>
              </a:rPr>
              <a:t>through the </a:t>
            </a:r>
            <a:r>
              <a:rPr lang="en-GB" sz="5800" b="1" i="0">
                <a:solidFill>
                  <a:schemeClr val="bg1"/>
                </a:solidFill>
                <a:latin typeface="Public Sans" pitchFamily="2" charset="77"/>
              </a:rPr>
              <a:t>Bin Trim Business app</a:t>
            </a:r>
            <a:r>
              <a:rPr lang="en-GB" sz="5800" b="0" i="0">
                <a:solidFill>
                  <a:schemeClr val="bg1"/>
                </a:solidFill>
                <a:latin typeface="Public Sans Light" pitchFamily="2" charset="77"/>
              </a:rPr>
              <a:t>.</a:t>
            </a:r>
          </a:p>
        </p:txBody>
      </p:sp>
      <p:pic>
        <p:nvPicPr>
          <p:cNvPr id="3" name="Picture 2" descr="A red and blue logo&#10;&#10;Description automatically generated">
            <a:extLst>
              <a:ext uri="{FF2B5EF4-FFF2-40B4-BE49-F238E27FC236}">
                <a16:creationId xmlns:a16="http://schemas.microsoft.com/office/drawing/2014/main" id="{DFAAE150-B761-CC21-F77D-138CBC5B955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8380" y="13565771"/>
            <a:ext cx="1562884" cy="1519559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4B729DC-4B86-38C0-8A16-49F872ABA9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231563" y="13374048"/>
            <a:ext cx="1706562" cy="17113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3200"/>
            </a:lvl1pPr>
          </a:lstStyle>
          <a:p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C9DD5DA7-D028-F3D5-03B3-851130F04A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220058"/>
            <a:ext cx="13716000" cy="3713231"/>
          </a:xfrm>
        </p:spPr>
        <p:txBody>
          <a:bodyPr anchor="ctr">
            <a:normAutofit/>
          </a:bodyPr>
          <a:lstStyle>
            <a:lvl1pPr marL="0" indent="0" algn="ctr">
              <a:buNone/>
              <a:defRPr sz="3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375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40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c Image_Blue 01_Short Descripto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0D13ED3-2E51-115B-CF76-47C7E3BFBF9C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771895" y="2075214"/>
            <a:ext cx="1219002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C3314F-D9BB-B0C3-AD8C-267F3A1E10B5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771895" y="5961414"/>
            <a:ext cx="12190022" cy="0"/>
          </a:xfrm>
          <a:prstGeom prst="line">
            <a:avLst/>
          </a:prstGeom>
          <a:ln w="28575">
            <a:solidFill>
              <a:srgbClr val="012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red and blue logo&#10;&#10;Description automatically generated">
            <a:extLst>
              <a:ext uri="{FF2B5EF4-FFF2-40B4-BE49-F238E27FC236}">
                <a16:creationId xmlns:a16="http://schemas.microsoft.com/office/drawing/2014/main" id="{DFAAE150-B761-CC21-F77D-138CBC5B955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8380" y="13565771"/>
            <a:ext cx="1562884" cy="1519559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4B729DC-4B86-38C0-8A16-49F872ABA9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231563" y="13374048"/>
            <a:ext cx="1706562" cy="17113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3200"/>
            </a:lvl1pPr>
          </a:lstStyle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C05F62-A6BA-C671-E223-8541566F936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675574" y="2272475"/>
            <a:ext cx="86109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0" spc="-40" baseline="0">
                <a:solidFill>
                  <a:schemeClr val="bg1"/>
                </a:solidFill>
                <a:latin typeface="Public Sans" pitchFamily="2" charset="77"/>
              </a:rPr>
              <a:t>Bin Trim </a:t>
            </a:r>
            <a: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  <a:t>makes reducing </a:t>
            </a:r>
            <a:b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</a:br>
            <a: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  <a:t>business waste </a:t>
            </a:r>
            <a:r>
              <a:rPr lang="en-US" sz="4000" b="1" i="0" kern="1200" spc="-40" baseline="0">
                <a:solidFill>
                  <a:schemeClr val="bg1"/>
                </a:solidFill>
                <a:latin typeface="Public Sans" pitchFamily="2" charset="77"/>
                <a:ea typeface="+mn-ea"/>
                <a:cs typeface="+mn-cs"/>
              </a:rPr>
              <a:t>easy.</a:t>
            </a:r>
            <a: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14BAE0-1300-5055-B513-8583E189B53F}"/>
              </a:ext>
            </a:extLst>
          </p:cNvPr>
          <p:cNvSpPr txBox="1">
            <a:spLocks/>
          </p:cNvSpPr>
          <p:nvPr userDrawn="1"/>
        </p:nvSpPr>
        <p:spPr>
          <a:xfrm>
            <a:off x="675572" y="4081228"/>
            <a:ext cx="12448757" cy="290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7540"/>
              </a:lnSpc>
            </a:pPr>
            <a:r>
              <a:rPr lang="en-GB" sz="5800" b="0" i="0">
                <a:solidFill>
                  <a:schemeClr val="bg1"/>
                </a:solidFill>
                <a:latin typeface="Public Sans Light" pitchFamily="2" charset="77"/>
              </a:rPr>
              <a:t>Join the thousands of NSW businesses</a:t>
            </a:r>
            <a:r>
              <a:rPr lang="en-GB" sz="5800" b="1" i="0">
                <a:solidFill>
                  <a:schemeClr val="bg1"/>
                </a:solidFill>
                <a:latin typeface="Public Sans" pitchFamily="2" charset="77"/>
              </a:rPr>
              <a:t> reducing waste </a:t>
            </a:r>
            <a:r>
              <a:rPr lang="en-GB" sz="5800" b="0" i="0">
                <a:solidFill>
                  <a:schemeClr val="bg1"/>
                </a:solidFill>
                <a:latin typeface="Public Sans Light" pitchFamily="2" charset="77"/>
              </a:rPr>
              <a:t>through the </a:t>
            </a:r>
            <a:r>
              <a:rPr lang="en-GB" sz="5800" b="1" i="0">
                <a:solidFill>
                  <a:schemeClr val="bg1"/>
                </a:solidFill>
                <a:latin typeface="Public Sans" pitchFamily="2" charset="77"/>
              </a:rPr>
              <a:t>Bin Trim Business app</a:t>
            </a:r>
            <a:r>
              <a:rPr lang="en-GB" sz="5800" b="0" i="0">
                <a:solidFill>
                  <a:schemeClr val="bg1"/>
                </a:solidFill>
                <a:latin typeface="Public Sans Light" pitchFamily="2" charset="77"/>
              </a:rPr>
              <a:t>.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DE8BFBF2-E1D1-268F-4E55-C293C114CA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220058"/>
            <a:ext cx="13716000" cy="3713231"/>
          </a:xfrm>
        </p:spPr>
        <p:txBody>
          <a:bodyPr anchor="ctr">
            <a:normAutofit/>
          </a:bodyPr>
          <a:lstStyle>
            <a:lvl1pPr marL="0" indent="0" algn="ctr">
              <a:buNone/>
              <a:defRPr sz="3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900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40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c Text_Blue 01_Long Descripto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6F66616-5D77-2825-4434-E4AF5A62A71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675574" y="2272475"/>
            <a:ext cx="86109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0" spc="-40" baseline="0">
                <a:solidFill>
                  <a:schemeClr val="bg1"/>
                </a:solidFill>
                <a:latin typeface="Public Sans" pitchFamily="2" charset="77"/>
              </a:rPr>
              <a:t>Bin Trim </a:t>
            </a:r>
            <a: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  <a:t>supports businesses to </a:t>
            </a:r>
            <a:r>
              <a:rPr lang="en-US" sz="4000" b="1" i="0" kern="1200" spc="-40" baseline="0">
                <a:solidFill>
                  <a:schemeClr val="bg1"/>
                </a:solidFill>
                <a:latin typeface="Public Sans" pitchFamily="2" charset="77"/>
                <a:ea typeface="+mn-ea"/>
                <a:cs typeface="+mn-cs"/>
              </a:rPr>
              <a:t>avoid</a:t>
            </a:r>
            <a: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  <a:t>, </a:t>
            </a:r>
            <a:r>
              <a:rPr lang="en-US" sz="4000" b="1" i="0" kern="1200" spc="-40" baseline="0">
                <a:solidFill>
                  <a:schemeClr val="bg1"/>
                </a:solidFill>
                <a:latin typeface="Public Sans" pitchFamily="2" charset="77"/>
                <a:ea typeface="+mn-ea"/>
                <a:cs typeface="+mn-cs"/>
              </a:rPr>
              <a:t>reduce</a:t>
            </a:r>
            <a: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  <a:t>, and </a:t>
            </a:r>
            <a:r>
              <a:rPr lang="en-US" sz="4000" b="1" i="0" kern="1200" spc="-40" baseline="0">
                <a:solidFill>
                  <a:schemeClr val="bg1"/>
                </a:solidFill>
                <a:latin typeface="Public Sans" pitchFamily="2" charset="77"/>
                <a:ea typeface="+mn-ea"/>
                <a:cs typeface="+mn-cs"/>
              </a:rPr>
              <a:t>recycle</a:t>
            </a:r>
            <a: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  <a:t> waste.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0D13ED3-2E51-115B-CF76-47C7E3BFBF9C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771895" y="2075214"/>
            <a:ext cx="1219002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C3314F-D9BB-B0C3-AD8C-267F3A1E10B5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771895" y="4716814"/>
            <a:ext cx="1219002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A red and blue logo&#10;&#10;Description automatically generated">
            <a:extLst>
              <a:ext uri="{FF2B5EF4-FFF2-40B4-BE49-F238E27FC236}">
                <a16:creationId xmlns:a16="http://schemas.microsoft.com/office/drawing/2014/main" id="{F0FFE1D2-B5DC-1807-7366-629FB731352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8380" y="13565771"/>
            <a:ext cx="1562884" cy="1519559"/>
          </a:xfrm>
          <a:prstGeom prst="rect">
            <a:avLst/>
          </a:prstGeom>
        </p:spPr>
      </p:pic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66287982-0FAB-2CD0-81D1-E8449875AF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231563" y="13374048"/>
            <a:ext cx="1706562" cy="17113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3200"/>
            </a:lvl1pPr>
          </a:lstStyle>
          <a:p>
            <a:endParaRPr lang="en-US"/>
          </a:p>
        </p:txBody>
      </p:sp>
      <p:sp>
        <p:nvSpPr>
          <p:cNvPr id="12" name="Text Placeholder 18">
            <a:extLst>
              <a:ext uri="{FF2B5EF4-FFF2-40B4-BE49-F238E27FC236}">
                <a16:creationId xmlns:a16="http://schemas.microsoft.com/office/drawing/2014/main" id="{B0647619-6125-59B4-0BE0-67617D3F645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5573" y="5082416"/>
            <a:ext cx="12286344" cy="5935235"/>
          </a:xfrm>
        </p:spPr>
        <p:txBody>
          <a:bodyPr>
            <a:normAutofit/>
          </a:bodyPr>
          <a:lstStyle>
            <a:lvl1pPr marL="0" indent="0">
              <a:lnSpc>
                <a:spcPts val="7340"/>
              </a:lnSpc>
              <a:buNone/>
              <a:defRPr sz="5800" b="0" i="0">
                <a:solidFill>
                  <a:srgbClr val="FF00FF"/>
                </a:solidFill>
                <a:latin typeface="Public Sans Light" pitchFamily="2" charset="77"/>
              </a:defRPr>
            </a:lvl1pPr>
          </a:lstStyle>
          <a:p>
            <a:r>
              <a:rPr lang="en-AU">
                <a:solidFill>
                  <a:srgbClr val="FFFFFF"/>
                </a:solidFill>
                <a:effectLst/>
                <a:latin typeface="Public Sans Light" pitchFamily="2" charset="77"/>
              </a:rPr>
              <a:t>The </a:t>
            </a:r>
            <a:r>
              <a:rPr lang="en-AU" b="1">
                <a:solidFill>
                  <a:srgbClr val="FFFFFF"/>
                </a:solidFill>
                <a:effectLst/>
                <a:latin typeface="Public Sans" pitchFamily="2" charset="77"/>
              </a:rPr>
              <a:t>free</a:t>
            </a:r>
            <a:r>
              <a:rPr lang="en-AU">
                <a:solidFill>
                  <a:srgbClr val="FFFFFF"/>
                </a:solidFill>
                <a:effectLst/>
                <a:latin typeface="Public Sans Light" pitchFamily="2" charset="77"/>
              </a:rPr>
              <a:t> Bin Trim app is helping businesses in </a:t>
            </a:r>
            <a:r>
              <a:rPr lang="en-AU">
                <a:solidFill>
                  <a:srgbClr val="FF00FF"/>
                </a:solidFill>
                <a:effectLst/>
                <a:latin typeface="Public Sans Light" pitchFamily="2" charset="77"/>
              </a:rPr>
              <a:t>[area]</a:t>
            </a:r>
            <a:r>
              <a:rPr lang="en-AU">
                <a:solidFill>
                  <a:srgbClr val="FFFFFF"/>
                </a:solidFill>
                <a:effectLst/>
                <a:latin typeface="Public Sans Light" pitchFamily="2" charset="77"/>
              </a:rPr>
              <a:t> and wider </a:t>
            </a:r>
            <a:br>
              <a:rPr lang="en-AU">
                <a:solidFill>
                  <a:srgbClr val="FFFFFF"/>
                </a:solidFill>
                <a:effectLst/>
                <a:latin typeface="Public Sans Light" pitchFamily="2" charset="77"/>
              </a:rPr>
            </a:br>
            <a:r>
              <a:rPr lang="en-AU">
                <a:solidFill>
                  <a:srgbClr val="FFFFFF"/>
                </a:solidFill>
                <a:effectLst/>
                <a:latin typeface="Public Sans Light" pitchFamily="2" charset="77"/>
              </a:rPr>
              <a:t>NSW wipe out tonnes of waste!</a:t>
            </a:r>
          </a:p>
        </p:txBody>
      </p:sp>
    </p:spTree>
    <p:extLst>
      <p:ext uri="{BB962C8B-B14F-4D97-AF65-F5344CB8AC3E}">
        <p14:creationId xmlns:p14="http://schemas.microsoft.com/office/powerpoint/2010/main" val="35577166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40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c Text_Blue 01_Short Descrip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0D13ED3-2E51-115B-CF76-47C7E3BFBF9C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771895" y="2075214"/>
            <a:ext cx="1219002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C22C232-C99A-D056-8FD6-7090C16DE47E}"/>
              </a:ext>
            </a:extLst>
          </p:cNvPr>
          <p:cNvCxnSpPr/>
          <p:nvPr userDrawn="1"/>
        </p:nvCxnSpPr>
        <p:spPr>
          <a:xfrm>
            <a:off x="771895" y="4716814"/>
            <a:ext cx="1219002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68BBB89-B071-D9D3-9E70-B4F9268A30E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675574" y="2272475"/>
            <a:ext cx="86109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0" spc="-40" baseline="0">
                <a:solidFill>
                  <a:schemeClr val="bg1"/>
                </a:solidFill>
                <a:latin typeface="Public Sans" pitchFamily="2" charset="77"/>
              </a:rPr>
              <a:t>Bin Trim </a:t>
            </a:r>
            <a: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  <a:t>makes reducing </a:t>
            </a:r>
            <a:b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</a:br>
            <a: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  <a:t>business waste </a:t>
            </a:r>
            <a:r>
              <a:rPr lang="en-US" sz="4000" b="1" i="0" kern="1200" spc="-40" baseline="0">
                <a:solidFill>
                  <a:schemeClr val="bg1"/>
                </a:solidFill>
                <a:latin typeface="Public Sans" pitchFamily="2" charset="77"/>
                <a:ea typeface="+mn-ea"/>
                <a:cs typeface="+mn-cs"/>
              </a:rPr>
              <a:t>easy.</a:t>
            </a:r>
            <a:r>
              <a:rPr lang="en-US" sz="4000" b="0" i="0" spc="-40" baseline="0">
                <a:solidFill>
                  <a:schemeClr val="bg1"/>
                </a:solidFill>
                <a:latin typeface="Public Sans Light" pitchFamily="2" charset="77"/>
              </a:rPr>
              <a:t> </a:t>
            </a:r>
          </a:p>
        </p:txBody>
      </p:sp>
      <p:pic>
        <p:nvPicPr>
          <p:cNvPr id="7" name="Picture 6" descr="A red and blue logo&#10;&#10;Description automatically generated">
            <a:extLst>
              <a:ext uri="{FF2B5EF4-FFF2-40B4-BE49-F238E27FC236}">
                <a16:creationId xmlns:a16="http://schemas.microsoft.com/office/drawing/2014/main" id="{95865353-5083-4A38-F2CC-8E2584A4D69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8380" y="13565771"/>
            <a:ext cx="1562884" cy="1519559"/>
          </a:xfrm>
          <a:prstGeom prst="rect">
            <a:avLst/>
          </a:prstGeom>
        </p:spPr>
      </p:pic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EEFD8F6D-3262-128B-A150-F5EC91832F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231563" y="13374048"/>
            <a:ext cx="1706562" cy="17113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3200"/>
            </a:lvl1pPr>
          </a:lstStyle>
          <a:p>
            <a:endParaRPr lang="en-US"/>
          </a:p>
        </p:txBody>
      </p:sp>
      <p:sp>
        <p:nvSpPr>
          <p:cNvPr id="2" name="Text Placeholder 18">
            <a:extLst>
              <a:ext uri="{FF2B5EF4-FFF2-40B4-BE49-F238E27FC236}">
                <a16:creationId xmlns:a16="http://schemas.microsoft.com/office/drawing/2014/main" id="{5ABB043A-8FB3-7402-1777-8DDC1CF57D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5573" y="5082416"/>
            <a:ext cx="12262552" cy="5935235"/>
          </a:xfrm>
        </p:spPr>
        <p:txBody>
          <a:bodyPr>
            <a:normAutofit/>
          </a:bodyPr>
          <a:lstStyle>
            <a:lvl1pPr marL="0" indent="0">
              <a:lnSpc>
                <a:spcPts val="7340"/>
              </a:lnSpc>
              <a:buNone/>
              <a:defRPr sz="5800" b="0" i="0">
                <a:solidFill>
                  <a:srgbClr val="FF00FF"/>
                </a:solidFill>
                <a:latin typeface="Public Sans Light" pitchFamily="2" charset="77"/>
              </a:defRPr>
            </a:lvl1pPr>
          </a:lstStyle>
          <a:p>
            <a:r>
              <a:rPr lang="en-AU">
                <a:solidFill>
                  <a:srgbClr val="FFFFFF"/>
                </a:solidFill>
                <a:effectLst/>
                <a:latin typeface="Public Sans Light" pitchFamily="2" charset="77"/>
              </a:rPr>
              <a:t>The </a:t>
            </a:r>
            <a:r>
              <a:rPr lang="en-AU" b="1">
                <a:solidFill>
                  <a:srgbClr val="FFFFFF"/>
                </a:solidFill>
                <a:effectLst/>
                <a:latin typeface="Public Sans" pitchFamily="2" charset="77"/>
              </a:rPr>
              <a:t>free</a:t>
            </a:r>
            <a:r>
              <a:rPr lang="en-AU">
                <a:solidFill>
                  <a:srgbClr val="FFFFFF"/>
                </a:solidFill>
                <a:effectLst/>
                <a:latin typeface="Public Sans Light" pitchFamily="2" charset="77"/>
              </a:rPr>
              <a:t> Bin Trim app is helping businesses in </a:t>
            </a:r>
            <a:r>
              <a:rPr lang="en-AU">
                <a:solidFill>
                  <a:srgbClr val="FF00FF"/>
                </a:solidFill>
                <a:effectLst/>
                <a:latin typeface="Public Sans Light" pitchFamily="2" charset="77"/>
              </a:rPr>
              <a:t>[area]</a:t>
            </a:r>
            <a:r>
              <a:rPr lang="en-AU">
                <a:solidFill>
                  <a:srgbClr val="FFFFFF"/>
                </a:solidFill>
                <a:effectLst/>
                <a:latin typeface="Public Sans Light" pitchFamily="2" charset="77"/>
              </a:rPr>
              <a:t> and wider </a:t>
            </a:r>
            <a:br>
              <a:rPr lang="en-AU">
                <a:solidFill>
                  <a:srgbClr val="FFFFFF"/>
                </a:solidFill>
                <a:effectLst/>
                <a:latin typeface="Public Sans Light" pitchFamily="2" charset="77"/>
              </a:rPr>
            </a:br>
            <a:r>
              <a:rPr lang="en-AU">
                <a:solidFill>
                  <a:srgbClr val="FFFFFF"/>
                </a:solidFill>
                <a:effectLst/>
                <a:latin typeface="Public Sans Light" pitchFamily="2" charset="77"/>
              </a:rPr>
              <a:t>NSW wipe out tonnes of waste!</a:t>
            </a:r>
          </a:p>
        </p:txBody>
      </p:sp>
    </p:spTree>
    <p:extLst>
      <p:ext uri="{BB962C8B-B14F-4D97-AF65-F5344CB8AC3E}">
        <p14:creationId xmlns:p14="http://schemas.microsoft.com/office/powerpoint/2010/main" val="4193816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40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ser Guide -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12A8AD6-DC77-F48A-E09D-BB021E6B65D5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303454" y="1344424"/>
            <a:ext cx="1310909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014B8D06-DC5A-0BEC-07C5-ECD7524BBFD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03454" y="636538"/>
            <a:ext cx="125812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>
                <a:latin typeface="Public Sans" pitchFamily="2" charset="77"/>
              </a:rPr>
              <a:t>How to Use This Guide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909F36-D4A8-1C97-ADFA-07536BF98CB8}"/>
              </a:ext>
            </a:extLst>
          </p:cNvPr>
          <p:cNvSpPr txBox="1"/>
          <p:nvPr userDrawn="1"/>
        </p:nvSpPr>
        <p:spPr>
          <a:xfrm>
            <a:off x="303454" y="1868767"/>
            <a:ext cx="13109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GB" sz="2000" b="1" i="0">
                <a:solidFill>
                  <a:srgbClr val="C00000"/>
                </a:solidFill>
                <a:latin typeface="Public Sans Black" pitchFamily="2" charset="77"/>
              </a:rPr>
              <a:t>IMPORTANT: </a:t>
            </a:r>
            <a:br>
              <a:rPr lang="en-GB" sz="2000" b="1">
                <a:solidFill>
                  <a:srgbClr val="C00000"/>
                </a:solidFill>
                <a:latin typeface="Public Sans" pitchFamily="2" charset="77"/>
              </a:rPr>
            </a:br>
            <a:r>
              <a:rPr lang="en-GB" sz="2000" b="0">
                <a:solidFill>
                  <a:srgbClr val="C00000"/>
                </a:solidFill>
                <a:latin typeface="Public Sans" pitchFamily="2" charset="77"/>
              </a:rPr>
              <a:t>Ensure you are using the Desktop version of PowerPoint.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D8BE5E-9632-4B26-ECE4-2EC9D78DF7DA}"/>
              </a:ext>
            </a:extLst>
          </p:cNvPr>
          <p:cNvSpPr txBox="1"/>
          <p:nvPr userDrawn="1"/>
        </p:nvSpPr>
        <p:spPr>
          <a:xfrm>
            <a:off x="303454" y="2732919"/>
            <a:ext cx="65545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This guide provides instructions on how to:</a:t>
            </a:r>
            <a:endParaRPr lang="en-GB" sz="2000">
              <a:solidFill>
                <a:schemeClr val="tx1"/>
              </a:solidFill>
              <a:latin typeface="Public Sans" pitchFamily="2" charset="77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Use images in your slides and how to crop them to suit.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Applying your logo.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Export slides.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Customise text/copy.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Apply master slides to new or existing slides.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0343C1-A5DA-D0D2-35B7-3DE8A2E34EB4}"/>
              </a:ext>
            </a:extLst>
          </p:cNvPr>
          <p:cNvSpPr txBox="1"/>
          <p:nvPr userDrawn="1"/>
        </p:nvSpPr>
        <p:spPr>
          <a:xfrm>
            <a:off x="7164664" y="2732919"/>
            <a:ext cx="62478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buFont typeface="+mj-lt"/>
              <a:buNone/>
            </a:pP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In case these guides get deleted: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On the Home tab, click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”New Slide”  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When the layout options appear, select the user guide you need.</a:t>
            </a:r>
            <a:endParaRPr lang="en-GB" sz="2000">
              <a:solidFill>
                <a:schemeClr val="tx1"/>
              </a:solidFill>
              <a:latin typeface="Public Sans" pitchFamily="2" charset="7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91AF4F1-518B-72A2-8159-D85307B51B33}"/>
              </a:ext>
            </a:extLst>
          </p:cNvPr>
          <p:cNvSpPr txBox="1"/>
          <p:nvPr userDrawn="1"/>
        </p:nvSpPr>
        <p:spPr>
          <a:xfrm>
            <a:off x="305275" y="7016786"/>
            <a:ext cx="655272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Select the image you want to change and hit “Delete.” An image placeholder box should appear. </a:t>
            </a:r>
          </a:p>
          <a:p>
            <a:pPr marL="228600" lvl="0" indent="-228600">
              <a:buFont typeface="+mj-lt"/>
              <a:buAutoNum type="arabicPeriod"/>
            </a:pPr>
            <a:endParaRPr lang="en-GB" sz="2000">
              <a:solidFill>
                <a:schemeClr val="tx1"/>
              </a:solidFill>
              <a:latin typeface="Public Sans" pitchFamily="2" charset="77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Click the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image</a:t>
            </a: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icon</a:t>
            </a: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 on the placeholder image to select your own image.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2000" b="0">
                <a:solidFill>
                  <a:schemeClr val="tx1"/>
                </a:solidFill>
                <a:latin typeface="Public Sans" pitchFamily="2" charset="77"/>
              </a:rPr>
              <a:t>Once the image has been placed, crop to desired size.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665A977-AD50-817C-6675-06C0EE9BB625}"/>
              </a:ext>
            </a:extLst>
          </p:cNvPr>
          <p:cNvSpPr txBox="1"/>
          <p:nvPr userDrawn="1"/>
        </p:nvSpPr>
        <p:spPr>
          <a:xfrm>
            <a:off x="7164662" y="7016786"/>
            <a:ext cx="617811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GB" sz="2800" b="1">
                <a:solidFill>
                  <a:schemeClr val="tx1"/>
                </a:solidFill>
                <a:latin typeface="Public Sans" pitchFamily="2" charset="77"/>
              </a:rPr>
              <a:t>Cropping the image</a:t>
            </a:r>
            <a:br>
              <a:rPr lang="en-GB" sz="2800" b="1">
                <a:solidFill>
                  <a:schemeClr val="tx1"/>
                </a:solidFill>
                <a:latin typeface="Public Sans" pitchFamily="2" charset="77"/>
              </a:rPr>
            </a:br>
            <a:endParaRPr lang="en-GB" sz="2800">
              <a:solidFill>
                <a:schemeClr val="tx1"/>
              </a:solidFill>
              <a:latin typeface="Public Sans" pitchFamily="2" charset="77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Click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"Crop." </a:t>
            </a:r>
            <a:br>
              <a:rPr lang="en-GB" sz="2000" b="1">
                <a:solidFill>
                  <a:schemeClr val="tx1"/>
                </a:solidFill>
                <a:latin typeface="Public Sans" pitchFamily="2" charset="77"/>
              </a:rPr>
            </a:br>
            <a:br>
              <a:rPr lang="en-GB" sz="2000" b="1">
                <a:solidFill>
                  <a:schemeClr val="tx1"/>
                </a:solidFill>
                <a:latin typeface="Public Sans" pitchFamily="2" charset="77"/>
              </a:rPr>
            </a:br>
            <a:br>
              <a:rPr lang="en-GB" sz="2000" b="1">
                <a:solidFill>
                  <a:schemeClr val="tx1"/>
                </a:solidFill>
                <a:latin typeface="Public Sans" pitchFamily="2" charset="77"/>
              </a:rPr>
            </a:br>
            <a:endParaRPr lang="en-GB" sz="2000" b="1">
              <a:solidFill>
                <a:schemeClr val="tx1"/>
              </a:solidFill>
              <a:latin typeface="Public Sans" pitchFamily="2" charset="77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Adjust the handles to resize the cropping area, then press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"Enter" </a:t>
            </a: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or click outside the image </a:t>
            </a:r>
            <a:br>
              <a:rPr lang="en-GB" sz="2000">
                <a:solidFill>
                  <a:schemeClr val="tx1"/>
                </a:solidFill>
                <a:latin typeface="Public Sans" pitchFamily="2" charset="77"/>
              </a:rPr>
            </a:b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to apply.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CA578EF-FDAE-5ABA-6F2D-626EDE001103}"/>
              </a:ext>
            </a:extLst>
          </p:cNvPr>
          <p:cNvSpPr txBox="1"/>
          <p:nvPr userDrawn="1"/>
        </p:nvSpPr>
        <p:spPr>
          <a:xfrm>
            <a:off x="357525" y="9673226"/>
            <a:ext cx="61938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GB" sz="2800" b="1">
                <a:solidFill>
                  <a:schemeClr val="tx1"/>
                </a:solidFill>
                <a:latin typeface="Public Sans" pitchFamily="2" charset="77"/>
              </a:rPr>
              <a:t>Tips</a:t>
            </a:r>
          </a:p>
          <a:p>
            <a:pPr marL="0" lvl="0" indent="0">
              <a:buFont typeface="+mj-lt"/>
              <a:buNone/>
            </a:pP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To maintain the aspect ratio while cropping, hold down the </a:t>
            </a:r>
            <a:r>
              <a:rPr lang="en-GB" sz="2000" b="1">
                <a:solidFill>
                  <a:schemeClr val="tx1"/>
                </a:solidFill>
                <a:latin typeface="Public Sans" pitchFamily="2" charset="77"/>
              </a:rPr>
              <a:t>"Shift" </a:t>
            </a:r>
            <a:r>
              <a:rPr lang="en-GB" sz="2000">
                <a:solidFill>
                  <a:schemeClr val="tx1"/>
                </a:solidFill>
                <a:latin typeface="Public Sans" pitchFamily="2" charset="77"/>
              </a:rPr>
              <a:t>key while dragging the corner handles.</a:t>
            </a:r>
          </a:p>
        </p:txBody>
      </p:sp>
      <p:pic>
        <p:nvPicPr>
          <p:cNvPr id="36" name="Picture 35" descr="A black and white image of a crop&#10;&#10;Description automatically generated">
            <a:extLst>
              <a:ext uri="{FF2B5EF4-FFF2-40B4-BE49-F238E27FC236}">
                <a16:creationId xmlns:a16="http://schemas.microsoft.com/office/drawing/2014/main" id="{C3B7DB6C-C695-55A0-76D6-8EA15B164D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48745" y="7547000"/>
            <a:ext cx="971337" cy="1006030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BEA23A3-607E-DEBC-C3F0-E7188B4ACEB5}"/>
              </a:ext>
            </a:extLst>
          </p:cNvPr>
          <p:cNvCxnSpPr/>
          <p:nvPr userDrawn="1"/>
        </p:nvCxnSpPr>
        <p:spPr>
          <a:xfrm>
            <a:off x="303454" y="6764469"/>
            <a:ext cx="1310909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725560B6-D4FD-D3A3-11F2-3016DEE5F856}"/>
              </a:ext>
            </a:extLst>
          </p:cNvPr>
          <p:cNvSpPr txBox="1"/>
          <p:nvPr userDrawn="1"/>
        </p:nvSpPr>
        <p:spPr>
          <a:xfrm>
            <a:off x="303454" y="6056583"/>
            <a:ext cx="125812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>
                <a:latin typeface="Public Sans" pitchFamily="2" charset="77"/>
              </a:rPr>
              <a:t>Using Images</a:t>
            </a:r>
          </a:p>
        </p:txBody>
      </p:sp>
    </p:spTree>
    <p:extLst>
      <p:ext uri="{BB962C8B-B14F-4D97-AF65-F5344CB8AC3E}">
        <p14:creationId xmlns:p14="http://schemas.microsoft.com/office/powerpoint/2010/main" val="3660094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400">
          <p15:clr>
            <a:srgbClr val="FBAE40"/>
          </p15:clr>
        </p15:guide>
        <p15:guide id="2" pos="432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E6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912901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4564485"/>
            <a:ext cx="11830050" cy="10879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068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Public Sans" pitchFamily="2" charset="77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Public Sans" pitchFamily="2" charset="77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Public Sans" pitchFamily="2" charset="77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ublic Sans" pitchFamily="2" charset="77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Public Sans" pitchFamily="2" charset="77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Public Sans" pitchFamily="2" charset="77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400" userDrawn="1">
          <p15:clr>
            <a:srgbClr val="F26B43"/>
          </p15:clr>
        </p15:guide>
        <p15:guide id="2" pos="432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912901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4564485"/>
            <a:ext cx="11830050" cy="10879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640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70" r:id="rId2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bg1"/>
          </a:solidFill>
          <a:latin typeface="Public Sans" pitchFamily="2" charset="77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bg1"/>
          </a:solidFill>
          <a:latin typeface="Public Sans" pitchFamily="2" charset="77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bg1"/>
          </a:solidFill>
          <a:latin typeface="Public Sans" pitchFamily="2" charset="77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bg1"/>
          </a:solidFill>
          <a:latin typeface="Public Sans" pitchFamily="2" charset="77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bg1"/>
          </a:solidFill>
          <a:latin typeface="Public Sans" pitchFamily="2" charset="77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bg1"/>
          </a:solidFill>
          <a:latin typeface="Public Sans" pitchFamily="2" charset="77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400" userDrawn="1">
          <p15:clr>
            <a:srgbClr val="F26B43"/>
          </p15:clr>
        </p15:guide>
        <p15:guide id="2" pos="432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912901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4564485"/>
            <a:ext cx="11830050" cy="10879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878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bg1"/>
          </a:solidFill>
          <a:latin typeface="Public Sans" pitchFamily="2" charset="77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bg1"/>
          </a:solidFill>
          <a:latin typeface="Public Sans" pitchFamily="2" charset="77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bg1"/>
          </a:solidFill>
          <a:latin typeface="Public Sans" pitchFamily="2" charset="77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bg1"/>
          </a:solidFill>
          <a:latin typeface="Public Sans" pitchFamily="2" charset="77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bg1"/>
          </a:solidFill>
          <a:latin typeface="Public Sans" pitchFamily="2" charset="77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bg1"/>
          </a:solidFill>
          <a:latin typeface="Public Sans" pitchFamily="2" charset="77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400" userDrawn="1">
          <p15:clr>
            <a:srgbClr val="F26B43"/>
          </p15:clr>
        </p15:guide>
        <p15:guide id="2" pos="432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912901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4564485"/>
            <a:ext cx="11830050" cy="10879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795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bg1"/>
          </a:solidFill>
          <a:latin typeface="Public Sans" pitchFamily="2" charset="77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bg1"/>
          </a:solidFill>
          <a:latin typeface="Public Sans" pitchFamily="2" charset="77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bg1"/>
          </a:solidFill>
          <a:latin typeface="Public Sans" pitchFamily="2" charset="77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bg1"/>
          </a:solidFill>
          <a:latin typeface="Public Sans" pitchFamily="2" charset="77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bg1"/>
          </a:solidFill>
          <a:latin typeface="Public Sans" pitchFamily="2" charset="77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bg1"/>
          </a:solidFill>
          <a:latin typeface="Public Sans" pitchFamily="2" charset="77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400" userDrawn="1">
          <p15:clr>
            <a:srgbClr val="F26B43"/>
          </p15:clr>
        </p15:guide>
        <p15:guide id="2" pos="4320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E6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912901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4564485"/>
            <a:ext cx="11830050" cy="10879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83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Public Sans" pitchFamily="2" charset="77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Public Sans" pitchFamily="2" charset="77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Public Sans" pitchFamily="2" charset="77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ublic Sans" pitchFamily="2" charset="77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Public Sans" pitchFamily="2" charset="77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Public Sans" pitchFamily="2" charset="77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400">
          <p15:clr>
            <a:srgbClr val="F26B43"/>
          </p15:clr>
        </p15:guide>
        <p15:guide id="2" pos="43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457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687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B8D8178B-38DE-E39D-A25A-D39F0C6F3012}"/>
              </a:ext>
            </a:extLst>
          </p:cNvPr>
          <p:cNvSpPr>
            <a:spLocks/>
          </p:cNvSpPr>
          <p:nvPr/>
        </p:nvSpPr>
        <p:spPr>
          <a:xfrm>
            <a:off x="771896" y="10040471"/>
            <a:ext cx="4732434" cy="1344705"/>
          </a:xfrm>
          <a:prstGeom prst="roundRect">
            <a:avLst>
              <a:gd name="adj" fmla="val 23334"/>
            </a:avLst>
          </a:prstGeom>
          <a:solidFill>
            <a:srgbClr val="146C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latin typeface="Public Sans" pitchFamily="2" charset="77"/>
              </a:rPr>
              <a:t>Register today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0BE0B24-373E-0B2F-5B27-3021DB400C7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2366" y="5006698"/>
            <a:ext cx="8981587" cy="5033773"/>
          </a:xfrm>
        </p:spPr>
        <p:txBody>
          <a:bodyPr>
            <a:normAutofit/>
          </a:bodyPr>
          <a:lstStyle/>
          <a:p>
            <a:pPr>
              <a:lnSpc>
                <a:spcPts val="7240"/>
              </a:lnSpc>
            </a:pPr>
            <a:r>
              <a:rPr lang="en-US">
                <a:solidFill>
                  <a:schemeClr val="bg1"/>
                </a:solidFill>
              </a:rPr>
              <a:t>Use the </a:t>
            </a:r>
            <a:r>
              <a:rPr lang="en-US" b="1">
                <a:solidFill>
                  <a:schemeClr val="bg1"/>
                </a:solidFill>
              </a:rPr>
              <a:t>free</a:t>
            </a:r>
            <a:r>
              <a:rPr lang="en-US">
                <a:solidFill>
                  <a:schemeClr val="bg1"/>
                </a:solidFill>
              </a:rPr>
              <a:t> Bin Trim Business app to discover how your </a:t>
            </a:r>
            <a:r>
              <a:rPr lang="en-US"/>
              <a:t>[target business type] </a:t>
            </a:r>
            <a:r>
              <a:rPr lang="en-US">
                <a:solidFill>
                  <a:schemeClr val="bg1"/>
                </a:solidFill>
              </a:rPr>
              <a:t>can reduce waste and save.</a:t>
            </a:r>
          </a:p>
        </p:txBody>
      </p:sp>
      <p:pic>
        <p:nvPicPr>
          <p:cNvPr id="7" name="Picture 6" descr="A blue line drawing of a cell phone&#10;&#10;Description automatically generated">
            <a:extLst>
              <a:ext uri="{FF2B5EF4-FFF2-40B4-BE49-F238E27FC236}">
                <a16:creationId xmlns:a16="http://schemas.microsoft.com/office/drawing/2014/main" id="{658F089C-28FF-BFFA-B07E-936B5D7E75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0617" y="5244592"/>
            <a:ext cx="4051300" cy="405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074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BC3F8E-CF02-9798-E793-4FEF83E5DC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Use the </a:t>
            </a:r>
            <a:r>
              <a:rPr lang="en-US" b="1">
                <a:solidFill>
                  <a:schemeClr val="bg1"/>
                </a:solidFill>
              </a:rPr>
              <a:t>free</a:t>
            </a:r>
            <a:r>
              <a:rPr lang="en-US">
                <a:solidFill>
                  <a:schemeClr val="bg1"/>
                </a:solidFill>
              </a:rPr>
              <a:t> Bin Trim Business app to discover how your </a:t>
            </a:r>
            <a:r>
              <a:rPr lang="en-US"/>
              <a:t>[target business type] </a:t>
            </a:r>
            <a:r>
              <a:rPr lang="en-US">
                <a:solidFill>
                  <a:schemeClr val="bg1"/>
                </a:solidFill>
              </a:rPr>
              <a:t>can reduce waste and save.</a:t>
            </a:r>
          </a:p>
          <a:p>
            <a:endParaRPr lang="en-US"/>
          </a:p>
        </p:txBody>
      </p:sp>
      <p:pic>
        <p:nvPicPr>
          <p:cNvPr id="5" name="Picture 4" descr="A blue line drawing of a cell phone&#10;&#10;Description automatically generated">
            <a:extLst>
              <a:ext uri="{FF2B5EF4-FFF2-40B4-BE49-F238E27FC236}">
                <a16:creationId xmlns:a16="http://schemas.microsoft.com/office/drawing/2014/main" id="{0AE25E1E-C591-D33E-E70E-BDBEFF9E30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0617" y="5244592"/>
            <a:ext cx="4051300" cy="4051300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45E4B8C9-0BBC-FE9E-EACF-A6BC8029F329}"/>
              </a:ext>
            </a:extLst>
          </p:cNvPr>
          <p:cNvSpPr>
            <a:spLocks/>
          </p:cNvSpPr>
          <p:nvPr/>
        </p:nvSpPr>
        <p:spPr>
          <a:xfrm>
            <a:off x="771896" y="10040471"/>
            <a:ext cx="4732434" cy="1344705"/>
          </a:xfrm>
          <a:prstGeom prst="roundRect">
            <a:avLst>
              <a:gd name="adj" fmla="val 23334"/>
            </a:avLst>
          </a:prstGeom>
          <a:solidFill>
            <a:srgbClr val="146C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latin typeface="Public Sans" pitchFamily="2" charset="77"/>
              </a:rPr>
              <a:t>Register today</a:t>
            </a:r>
          </a:p>
        </p:txBody>
      </p:sp>
    </p:spTree>
    <p:extLst>
      <p:ext uri="{BB962C8B-B14F-4D97-AF65-F5344CB8AC3E}">
        <p14:creationId xmlns:p14="http://schemas.microsoft.com/office/powerpoint/2010/main" val="1241844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E98E070-1562-2730-6129-EF95C761AA4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276" b="276"/>
          <a:stretch/>
        </p:blipFill>
        <p:spPr/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5C47F0F8-7606-807B-844F-29BFBD30A122}"/>
              </a:ext>
            </a:extLst>
          </p:cNvPr>
          <p:cNvSpPr>
            <a:spLocks/>
          </p:cNvSpPr>
          <p:nvPr/>
        </p:nvSpPr>
        <p:spPr>
          <a:xfrm>
            <a:off x="771896" y="7227795"/>
            <a:ext cx="4732434" cy="1344705"/>
          </a:xfrm>
          <a:prstGeom prst="roundRect">
            <a:avLst>
              <a:gd name="adj" fmla="val 23334"/>
            </a:avLst>
          </a:prstGeom>
          <a:solidFill>
            <a:srgbClr val="146C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latin typeface="Public Sans" pitchFamily="2" charset="77"/>
              </a:rPr>
              <a:t>Sign up today</a:t>
            </a:r>
          </a:p>
        </p:txBody>
      </p:sp>
    </p:spTree>
    <p:extLst>
      <p:ext uri="{BB962C8B-B14F-4D97-AF65-F5344CB8AC3E}">
        <p14:creationId xmlns:p14="http://schemas.microsoft.com/office/powerpoint/2010/main" val="4120704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2991F92-6086-C9D4-09F8-F18F84436C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FED1A73-C60A-F468-A498-874C54C8ECA3}"/>
              </a:ext>
            </a:extLst>
          </p:cNvPr>
          <p:cNvSpPr>
            <a:spLocks/>
          </p:cNvSpPr>
          <p:nvPr/>
        </p:nvSpPr>
        <p:spPr>
          <a:xfrm>
            <a:off x="771896" y="7227795"/>
            <a:ext cx="4732434" cy="1344705"/>
          </a:xfrm>
          <a:prstGeom prst="roundRect">
            <a:avLst>
              <a:gd name="adj" fmla="val 23334"/>
            </a:avLst>
          </a:prstGeom>
          <a:solidFill>
            <a:srgbClr val="146CF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latin typeface="Public Sans" pitchFamily="2" charset="77"/>
              </a:rPr>
              <a:t>Sign up today</a:t>
            </a:r>
          </a:p>
        </p:txBody>
      </p:sp>
      <p:pic>
        <p:nvPicPr>
          <p:cNvPr id="12" name="Picture Placeholder 7">
            <a:extLst>
              <a:ext uri="{FF2B5EF4-FFF2-40B4-BE49-F238E27FC236}">
                <a16:creationId xmlns:a16="http://schemas.microsoft.com/office/drawing/2014/main" id="{D028FBFF-B7A6-C588-74E9-172F546E0E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76" b="276"/>
          <a:stretch/>
        </p:blipFill>
        <p:spPr>
          <a:xfrm>
            <a:off x="0" y="9220739"/>
            <a:ext cx="13716000" cy="371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398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F9706DE-6975-E386-A250-F97E0E73D87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75573" y="5082417"/>
            <a:ext cx="11157839" cy="349008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The </a:t>
            </a:r>
            <a:r>
              <a:rPr lang="en-US" b="1">
                <a:solidFill>
                  <a:schemeClr val="bg1"/>
                </a:solidFill>
                <a:latin typeface="Public Sans" pitchFamily="2" charset="77"/>
              </a:rPr>
              <a:t>free </a:t>
            </a:r>
            <a:r>
              <a:rPr lang="en-US">
                <a:solidFill>
                  <a:schemeClr val="bg1"/>
                </a:solidFill>
                <a:latin typeface="Public Sans" pitchFamily="2" charset="77"/>
              </a:rPr>
              <a:t>Bin Trim app is helping businesses in </a:t>
            </a:r>
            <a:r>
              <a:rPr lang="en-US">
                <a:latin typeface="Public Sans" pitchFamily="2" charset="77"/>
              </a:rPr>
              <a:t>[area] </a:t>
            </a:r>
            <a:r>
              <a:rPr lang="en-US">
                <a:solidFill>
                  <a:schemeClr val="bg1"/>
                </a:solidFill>
                <a:latin typeface="Public Sans" pitchFamily="2" charset="77"/>
              </a:rPr>
              <a:t>and wider NSW wipe out tonnes of waste. 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D2D7AE2-6B31-7C01-CEB5-4AA24F88CE44}"/>
              </a:ext>
            </a:extLst>
          </p:cNvPr>
          <p:cNvSpPr>
            <a:spLocks/>
          </p:cNvSpPr>
          <p:nvPr/>
        </p:nvSpPr>
        <p:spPr>
          <a:xfrm>
            <a:off x="789825" y="9869931"/>
            <a:ext cx="4732434" cy="1344705"/>
          </a:xfrm>
          <a:prstGeom prst="roundRect">
            <a:avLst>
              <a:gd name="adj" fmla="val 23334"/>
            </a:avLst>
          </a:prstGeom>
          <a:solidFill>
            <a:srgbClr val="146CFD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latin typeface="Public Sans" pitchFamily="2" charset="77"/>
              </a:rPr>
              <a:t>Sign up today</a:t>
            </a:r>
          </a:p>
        </p:txBody>
      </p:sp>
    </p:spTree>
    <p:extLst>
      <p:ext uri="{BB962C8B-B14F-4D97-AF65-F5344CB8AC3E}">
        <p14:creationId xmlns:p14="http://schemas.microsoft.com/office/powerpoint/2010/main" val="2126259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E3FFDC-414E-6BAA-D472-F0A127AF9F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The </a:t>
            </a:r>
            <a:r>
              <a:rPr lang="en-US" b="1">
                <a:solidFill>
                  <a:schemeClr val="bg1"/>
                </a:solidFill>
                <a:latin typeface="Public Sans" pitchFamily="2" charset="77"/>
              </a:rPr>
              <a:t>free </a:t>
            </a:r>
            <a:r>
              <a:rPr lang="en-US">
                <a:solidFill>
                  <a:schemeClr val="bg1"/>
                </a:solidFill>
                <a:latin typeface="Public Sans" pitchFamily="2" charset="77"/>
              </a:rPr>
              <a:t>Bin Trim app is helping businesses in </a:t>
            </a:r>
            <a:r>
              <a:rPr lang="en-US">
                <a:latin typeface="Public Sans" pitchFamily="2" charset="77"/>
              </a:rPr>
              <a:t>[area] </a:t>
            </a:r>
            <a:r>
              <a:rPr lang="en-US">
                <a:solidFill>
                  <a:schemeClr val="bg1"/>
                </a:solidFill>
                <a:latin typeface="Public Sans" pitchFamily="2" charset="77"/>
              </a:rPr>
              <a:t>and wider NSW wipe out tonnes of waste.</a:t>
            </a:r>
          </a:p>
          <a:p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4DAFF68-CBD0-0A00-5F15-DD064701B43C}"/>
              </a:ext>
            </a:extLst>
          </p:cNvPr>
          <p:cNvSpPr>
            <a:spLocks/>
          </p:cNvSpPr>
          <p:nvPr/>
        </p:nvSpPr>
        <p:spPr>
          <a:xfrm>
            <a:off x="789825" y="9869931"/>
            <a:ext cx="4732434" cy="1344705"/>
          </a:xfrm>
          <a:prstGeom prst="roundRect">
            <a:avLst>
              <a:gd name="adj" fmla="val 23334"/>
            </a:avLst>
          </a:prstGeom>
          <a:solidFill>
            <a:srgbClr val="146CFD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latin typeface="Public Sans" pitchFamily="2" charset="77"/>
              </a:rPr>
              <a:t>Sign up today</a:t>
            </a:r>
          </a:p>
        </p:txBody>
      </p:sp>
    </p:spTree>
    <p:extLst>
      <p:ext uri="{BB962C8B-B14F-4D97-AF65-F5344CB8AC3E}">
        <p14:creationId xmlns:p14="http://schemas.microsoft.com/office/powerpoint/2010/main" val="3643841422"/>
      </p:ext>
    </p:extLst>
  </p:cSld>
  <p:clrMapOvr>
    <a:masterClrMapping/>
  </p:clrMapOvr>
</p:sld>
</file>

<file path=ppt/theme/theme1.xml><?xml version="1.0" encoding="utf-8"?>
<a:theme xmlns:a="http://schemas.openxmlformats.org/drawingml/2006/main" name="User Guid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SWEPA_PartnerCommsKit_Social Media Tmplates_R3-03" id="{9AF8ED89-8AB9-984C-ABB9-3B9D2C21067F}" vid="{244AC09F-78BD-B04D-90EE-ECC6AE41EBDF}"/>
    </a:ext>
  </a:extLst>
</a:theme>
</file>

<file path=ppt/theme/theme2.xml><?xml version="1.0" encoding="utf-8"?>
<a:theme xmlns:a="http://schemas.openxmlformats.org/drawingml/2006/main" name="Static Icon_Blue 01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SWEPA_PartnerCommsKit_Social Media Tmplates_R3-03" id="{9AF8ED89-8AB9-984C-ABB9-3B9D2C21067F}" vid="{96A9D1D1-1D69-124A-9C12-DF77C55785AF}"/>
    </a:ext>
  </a:extLst>
</a:theme>
</file>

<file path=ppt/theme/theme3.xml><?xml version="1.0" encoding="utf-8"?>
<a:theme xmlns:a="http://schemas.openxmlformats.org/drawingml/2006/main" name="Static Image_Blue 01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SWEPA_PartnerCommsKit_Social Media Tmplates_R3-03" id="{9AF8ED89-8AB9-984C-ABB9-3B9D2C21067F}" vid="{399F6FFB-0319-3540-9B79-5DFC9EDAE7A4}"/>
    </a:ext>
  </a:extLst>
</a:theme>
</file>

<file path=ppt/theme/theme4.xml><?xml version="1.0" encoding="utf-8"?>
<a:theme xmlns:a="http://schemas.openxmlformats.org/drawingml/2006/main" name="Static Text_Blue 01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SWEPA_PartnerCommsKit_Social Media Tmplates_R3-03" id="{9AF8ED89-8AB9-984C-ABB9-3B9D2C21067F}" vid="{7816E94C-CEAA-A248-A130-6687CDB1FBD3}"/>
    </a:ext>
  </a:extLst>
</a:theme>
</file>

<file path=ppt/theme/theme5.xml><?xml version="1.0" encoding="utf-8"?>
<a:theme xmlns:a="http://schemas.openxmlformats.org/drawingml/2006/main" name="1_User Guid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SWEPA_PartnerCommsKit_Social Media Tmplates_R3-03" id="{9AF8ED89-8AB9-984C-ABB9-3B9D2C21067F}" vid="{244AC09F-78BD-B04D-90EE-ECC6AE41EBD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795d2c6-3e46-4f52-829b-a801312a7b19">
      <Terms xmlns="http://schemas.microsoft.com/office/infopath/2007/PartnerControls"/>
    </lcf76f155ced4ddcb4097134ff3c332f>
    <TaxCatchAll xmlns="9ce2f021-1f4b-4b58-8ec7-8af01b4ea78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80497B81F7DF43A1BAA1CAAD2ED560" ma:contentTypeVersion="18" ma:contentTypeDescription="Create a new document." ma:contentTypeScope="" ma:versionID="a021da97eb75c03b16b5741112178116">
  <xsd:schema xmlns:xsd="http://www.w3.org/2001/XMLSchema" xmlns:xs="http://www.w3.org/2001/XMLSchema" xmlns:p="http://schemas.microsoft.com/office/2006/metadata/properties" xmlns:ns2="1795d2c6-3e46-4f52-829b-a801312a7b19" xmlns:ns3="9ce2f021-1f4b-4b58-8ec7-8af01b4ea782" targetNamespace="http://schemas.microsoft.com/office/2006/metadata/properties" ma:root="true" ma:fieldsID="4611cf2eb08ee32bd04b128072ab5a91" ns2:_="" ns3:_="">
    <xsd:import namespace="1795d2c6-3e46-4f52-829b-a801312a7b19"/>
    <xsd:import namespace="9ce2f021-1f4b-4b58-8ec7-8af01b4ea7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95d2c6-3e46-4f52-829b-a801312a7b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10e64647-36de-4b87-9afa-542ace77085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e2f021-1f4b-4b58-8ec7-8af01b4ea782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0059404-ff19-45c7-a078-972df8bf1100}" ma:internalName="TaxCatchAll" ma:showField="CatchAllData" ma:web="9ce2f021-1f4b-4b58-8ec7-8af01b4ea7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BCF48A-D685-4CA6-9B15-FC4ABAD691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FC7818-A0A8-493E-8DA8-7BE05EE685A2}">
  <ds:schemaRefs>
    <ds:schemaRef ds:uri="1795d2c6-3e46-4f52-829b-a801312a7b19"/>
    <ds:schemaRef ds:uri="http://purl.org/dc/dcmitype/"/>
    <ds:schemaRef ds:uri="9ce2f021-1f4b-4b58-8ec7-8af01b4ea782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16E92D7-A845-4306-BDDB-3BA9C0A6B953}">
  <ds:schemaRefs>
    <ds:schemaRef ds:uri="1795d2c6-3e46-4f52-829b-a801312a7b19"/>
    <ds:schemaRef ds:uri="9ce2f021-1f4b-4b58-8ec7-8af01b4ea78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102</Words>
  <Application>Microsoft Office PowerPoint</Application>
  <PresentationFormat>Custom</PresentationFormat>
  <Paragraphs>10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Public Sans</vt:lpstr>
      <vt:lpstr>Public Sans Black</vt:lpstr>
      <vt:lpstr>Public Sans Light</vt:lpstr>
      <vt:lpstr>User Guide</vt:lpstr>
      <vt:lpstr>Static Icon_Blue 01</vt:lpstr>
      <vt:lpstr>Static Image_Blue 01</vt:lpstr>
      <vt:lpstr>Static Text_Blue 01</vt:lpstr>
      <vt:lpstr>1_User Guide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Gigi Lapid</dc:creator>
  <cp:lastModifiedBy>Mary Scholten</cp:lastModifiedBy>
  <cp:revision>2</cp:revision>
  <dcterms:created xsi:type="dcterms:W3CDTF">2024-05-27T22:42:46Z</dcterms:created>
  <dcterms:modified xsi:type="dcterms:W3CDTF">2024-12-10T22:41:03Z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0x010100E680497B81F7DF43A1BAA1CAAD2ED560</vt:lpwstr>
  </property>
</Properties>
</file>